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18288000" cx="41148000"/>
  <p:notesSz cx="6858000" cy="9144000"/>
  <p:embeddedFontLst>
    <p:embeddedFont>
      <p:font typeface="Raleway"/>
      <p:regular r:id="rId19"/>
      <p:bold r:id="rId20"/>
      <p:italic r:id="rId21"/>
      <p:boldItalic r:id="rId22"/>
    </p:embeddedFont>
    <p:embeddedFont>
      <p:font typeface="Roboto"/>
      <p:regular r:id="rId23"/>
      <p:bold r:id="rId24"/>
      <p:italic r:id="rId25"/>
      <p:boldItalic r:id="rId26"/>
    </p:embeddedFont>
    <p:embeddedFont>
      <p:font typeface="Lato"/>
      <p:regular r:id="rId27"/>
      <p:bold r:id="rId28"/>
      <p:italic r:id="rId29"/>
      <p:boldItalic r:id="rId30"/>
    </p:embeddedFont>
    <p:embeddedFont>
      <p:font typeface="Lora"/>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760">
          <p15:clr>
            <a:srgbClr val="A4A3A4"/>
          </p15:clr>
        </p15:guide>
        <p15:guide id="2" pos="129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F52C5A-C384-4AE4-A28B-BF375F2AA09E}">
  <a:tblStyle styleId="{68F52C5A-C384-4AE4-A28B-BF375F2AA09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7A115DA-5840-4897-A3F1-85C8E51C4109}"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760" orient="horz"/>
        <p:guide pos="129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ora-regular.fntdata"/><Relationship Id="rId30" Type="http://schemas.openxmlformats.org/officeDocument/2006/relationships/font" Target="fonts/Lato-boldItalic.fntdata"/><Relationship Id="rId11" Type="http://schemas.openxmlformats.org/officeDocument/2006/relationships/slide" Target="slides/slide5.xml"/><Relationship Id="rId33" Type="http://schemas.openxmlformats.org/officeDocument/2006/relationships/font" Target="fonts/Lora-italic.fntdata"/><Relationship Id="rId10" Type="http://schemas.openxmlformats.org/officeDocument/2006/relationships/slide" Target="slides/slide4.xml"/><Relationship Id="rId32" Type="http://schemas.openxmlformats.org/officeDocument/2006/relationships/font" Target="fonts/Lora-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Lora-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aleway-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428335" y="685800"/>
            <a:ext cx="7715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cb9a0b074_1_0:notes"/>
          <p:cNvSpPr/>
          <p:nvPr>
            <p:ph idx="2" type="sldImg"/>
          </p:nvPr>
        </p:nvSpPr>
        <p:spPr>
          <a:xfrm>
            <a:off x="-428345" y="685800"/>
            <a:ext cx="77154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d251bb473_0_600:notes"/>
          <p:cNvSpPr/>
          <p:nvPr>
            <p:ph idx="2" type="sldImg"/>
          </p:nvPr>
        </p:nvSpPr>
        <p:spPr>
          <a:xfrm>
            <a:off x="-428345" y="685800"/>
            <a:ext cx="77154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d251bb473_0_681:notes"/>
          <p:cNvSpPr/>
          <p:nvPr>
            <p:ph idx="2" type="sldImg"/>
          </p:nvPr>
        </p:nvSpPr>
        <p:spPr>
          <a:xfrm>
            <a:off x="-428345" y="685800"/>
            <a:ext cx="77154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814cf7d3_0_5:notes"/>
          <p:cNvSpPr/>
          <p:nvPr>
            <p:ph idx="2" type="sldImg"/>
          </p:nvPr>
        </p:nvSpPr>
        <p:spPr>
          <a:xfrm>
            <a:off x="-428345" y="685800"/>
            <a:ext cx="77154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5b15f0a3_5_26:notes"/>
          <p:cNvSpPr/>
          <p:nvPr>
            <p:ph idx="2" type="sldImg"/>
          </p:nvPr>
        </p:nvSpPr>
        <p:spPr>
          <a:xfrm>
            <a:off x="-428345" y="685800"/>
            <a:ext cx="77154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0ea021421_0_30:notes"/>
          <p:cNvSpPr/>
          <p:nvPr>
            <p:ph idx="2" type="sldImg"/>
          </p:nvPr>
        </p:nvSpPr>
        <p:spPr>
          <a:xfrm>
            <a:off x="-428345" y="685800"/>
            <a:ext cx="77154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e0ea02142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e965474a9_3_50:notes"/>
          <p:cNvSpPr/>
          <p:nvPr>
            <p:ph idx="2" type="sldImg"/>
          </p:nvPr>
        </p:nvSpPr>
        <p:spPr>
          <a:xfrm>
            <a:off x="-428345" y="685800"/>
            <a:ext cx="77154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723630543_5_23:notes"/>
          <p:cNvSpPr/>
          <p:nvPr>
            <p:ph idx="2" type="sldImg"/>
          </p:nvPr>
        </p:nvSpPr>
        <p:spPr>
          <a:xfrm>
            <a:off x="-428480" y="685800"/>
            <a:ext cx="77154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0ea021421_0_155:notes"/>
          <p:cNvSpPr/>
          <p:nvPr>
            <p:ph idx="2" type="sldImg"/>
          </p:nvPr>
        </p:nvSpPr>
        <p:spPr>
          <a:xfrm>
            <a:off x="-428345" y="685800"/>
            <a:ext cx="77154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0ea02142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723630543_3_0:notes"/>
          <p:cNvSpPr/>
          <p:nvPr>
            <p:ph idx="2" type="sldImg"/>
          </p:nvPr>
        </p:nvSpPr>
        <p:spPr>
          <a:xfrm>
            <a:off x="-428345" y="685800"/>
            <a:ext cx="77154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b9a0b074_1_103:notes"/>
          <p:cNvSpPr/>
          <p:nvPr>
            <p:ph idx="2" type="sldImg"/>
          </p:nvPr>
        </p:nvSpPr>
        <p:spPr>
          <a:xfrm>
            <a:off x="-428345" y="685800"/>
            <a:ext cx="77154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cb9a0b074_2_0:notes"/>
          <p:cNvSpPr/>
          <p:nvPr>
            <p:ph idx="2" type="sldImg"/>
          </p:nvPr>
        </p:nvSpPr>
        <p:spPr>
          <a:xfrm>
            <a:off x="-428345" y="685800"/>
            <a:ext cx="77154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cb9a0b07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11149760" y="1477867"/>
            <a:ext cx="280989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11149760" y="16853333"/>
            <a:ext cx="280989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1913392" y="1477867"/>
            <a:ext cx="8250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10672763" y="2240800"/>
            <a:ext cx="28491900" cy="5482800"/>
          </a:xfrm>
          <a:prstGeom prst="rect">
            <a:avLst/>
          </a:prstGeom>
        </p:spPr>
        <p:txBody>
          <a:bodyPr anchorCtr="0" anchor="t" bIns="277650" lIns="277650" spcFirstLastPara="1" rIns="277650" wrap="square" tIns="277650">
            <a:noAutofit/>
          </a:bodyPr>
          <a:lstStyle>
            <a:lvl1pPr lvl="0" rtl="0">
              <a:spcBef>
                <a:spcPts val="0"/>
              </a:spcBef>
              <a:spcAft>
                <a:spcPts val="0"/>
              </a:spcAft>
              <a:buClr>
                <a:schemeClr val="lt1"/>
              </a:buClr>
              <a:buSzPts val="14600"/>
              <a:buNone/>
              <a:defRPr sz="14600">
                <a:solidFill>
                  <a:schemeClr val="lt1"/>
                </a:solidFill>
              </a:defRPr>
            </a:lvl1pPr>
            <a:lvl2pPr lvl="1" rtl="0">
              <a:spcBef>
                <a:spcPts val="0"/>
              </a:spcBef>
              <a:spcAft>
                <a:spcPts val="0"/>
              </a:spcAft>
              <a:buClr>
                <a:schemeClr val="lt1"/>
              </a:buClr>
              <a:buSzPts val="14600"/>
              <a:buNone/>
              <a:defRPr sz="14600">
                <a:solidFill>
                  <a:schemeClr val="lt1"/>
                </a:solidFill>
              </a:defRPr>
            </a:lvl2pPr>
            <a:lvl3pPr lvl="2" rtl="0">
              <a:spcBef>
                <a:spcPts val="0"/>
              </a:spcBef>
              <a:spcAft>
                <a:spcPts val="0"/>
              </a:spcAft>
              <a:buClr>
                <a:schemeClr val="lt1"/>
              </a:buClr>
              <a:buSzPts val="14600"/>
              <a:buNone/>
              <a:defRPr sz="14600">
                <a:solidFill>
                  <a:schemeClr val="lt1"/>
                </a:solidFill>
              </a:defRPr>
            </a:lvl3pPr>
            <a:lvl4pPr lvl="3" rtl="0">
              <a:spcBef>
                <a:spcPts val="0"/>
              </a:spcBef>
              <a:spcAft>
                <a:spcPts val="0"/>
              </a:spcAft>
              <a:buClr>
                <a:schemeClr val="lt1"/>
              </a:buClr>
              <a:buSzPts val="14600"/>
              <a:buNone/>
              <a:defRPr sz="14600">
                <a:solidFill>
                  <a:schemeClr val="lt1"/>
                </a:solidFill>
              </a:defRPr>
            </a:lvl4pPr>
            <a:lvl5pPr lvl="4" rtl="0">
              <a:spcBef>
                <a:spcPts val="0"/>
              </a:spcBef>
              <a:spcAft>
                <a:spcPts val="0"/>
              </a:spcAft>
              <a:buClr>
                <a:schemeClr val="lt1"/>
              </a:buClr>
              <a:buSzPts val="14600"/>
              <a:buNone/>
              <a:defRPr sz="14600">
                <a:solidFill>
                  <a:schemeClr val="lt1"/>
                </a:solidFill>
              </a:defRPr>
            </a:lvl5pPr>
            <a:lvl6pPr lvl="5" rtl="0">
              <a:spcBef>
                <a:spcPts val="0"/>
              </a:spcBef>
              <a:spcAft>
                <a:spcPts val="0"/>
              </a:spcAft>
              <a:buClr>
                <a:schemeClr val="lt1"/>
              </a:buClr>
              <a:buSzPts val="14600"/>
              <a:buNone/>
              <a:defRPr sz="14600">
                <a:solidFill>
                  <a:schemeClr val="lt1"/>
                </a:solidFill>
              </a:defRPr>
            </a:lvl6pPr>
            <a:lvl7pPr lvl="6" rtl="0">
              <a:spcBef>
                <a:spcPts val="0"/>
              </a:spcBef>
              <a:spcAft>
                <a:spcPts val="0"/>
              </a:spcAft>
              <a:buClr>
                <a:schemeClr val="lt1"/>
              </a:buClr>
              <a:buSzPts val="14600"/>
              <a:buNone/>
              <a:defRPr sz="14600">
                <a:solidFill>
                  <a:schemeClr val="lt1"/>
                </a:solidFill>
              </a:defRPr>
            </a:lvl7pPr>
            <a:lvl8pPr lvl="7" rtl="0">
              <a:spcBef>
                <a:spcPts val="0"/>
              </a:spcBef>
              <a:spcAft>
                <a:spcPts val="0"/>
              </a:spcAft>
              <a:buClr>
                <a:schemeClr val="lt1"/>
              </a:buClr>
              <a:buSzPts val="14600"/>
              <a:buNone/>
              <a:defRPr sz="14600">
                <a:solidFill>
                  <a:schemeClr val="lt1"/>
                </a:solidFill>
              </a:defRPr>
            </a:lvl8pPr>
            <a:lvl9pPr lvl="8" rtl="0">
              <a:spcBef>
                <a:spcPts val="0"/>
              </a:spcBef>
              <a:spcAft>
                <a:spcPts val="0"/>
              </a:spcAft>
              <a:buClr>
                <a:schemeClr val="lt1"/>
              </a:buClr>
              <a:buSzPts val="14600"/>
              <a:buNone/>
              <a:defRPr sz="14600">
                <a:solidFill>
                  <a:schemeClr val="lt1"/>
                </a:solidFill>
              </a:defRPr>
            </a:lvl9pPr>
          </a:lstStyle>
          <a:p/>
        </p:txBody>
      </p:sp>
      <p:sp>
        <p:nvSpPr>
          <p:cNvPr id="14" name="Google Shape;14;p2"/>
          <p:cNvSpPr txBox="1"/>
          <p:nvPr>
            <p:ph idx="1" type="subTitle"/>
          </p:nvPr>
        </p:nvSpPr>
        <p:spPr>
          <a:xfrm>
            <a:off x="10756201" y="11514489"/>
            <a:ext cx="28491900" cy="4415100"/>
          </a:xfrm>
          <a:prstGeom prst="rect">
            <a:avLst/>
          </a:prstGeom>
        </p:spPr>
        <p:txBody>
          <a:bodyPr anchorCtr="0" anchor="b" bIns="277650" lIns="277650" spcFirstLastPara="1" rIns="277650" wrap="square" tIns="277650">
            <a:noAutofit/>
          </a:bodyPr>
          <a:lstStyle>
            <a:lvl1pPr lvl="0" rtl="0">
              <a:lnSpc>
                <a:spcPct val="100000"/>
              </a:lnSpc>
              <a:spcBef>
                <a:spcPts val="0"/>
              </a:spcBef>
              <a:spcAft>
                <a:spcPts val="0"/>
              </a:spcAft>
              <a:buClr>
                <a:schemeClr val="lt1"/>
              </a:buClr>
              <a:buSzPts val="5500"/>
              <a:buNone/>
              <a:defRPr>
                <a:solidFill>
                  <a:schemeClr val="lt1"/>
                </a:solidFill>
              </a:defRPr>
            </a:lvl1pPr>
            <a:lvl2pPr lvl="1" rtl="0">
              <a:lnSpc>
                <a:spcPct val="100000"/>
              </a:lnSpc>
              <a:spcBef>
                <a:spcPts val="0"/>
              </a:spcBef>
              <a:spcAft>
                <a:spcPts val="0"/>
              </a:spcAft>
              <a:buClr>
                <a:schemeClr val="lt1"/>
              </a:buClr>
              <a:buSzPts val="5500"/>
              <a:buNone/>
              <a:defRPr sz="5500">
                <a:solidFill>
                  <a:schemeClr val="lt1"/>
                </a:solidFill>
              </a:defRPr>
            </a:lvl2pPr>
            <a:lvl3pPr lvl="2" rtl="0">
              <a:lnSpc>
                <a:spcPct val="100000"/>
              </a:lnSpc>
              <a:spcBef>
                <a:spcPts val="0"/>
              </a:spcBef>
              <a:spcAft>
                <a:spcPts val="0"/>
              </a:spcAft>
              <a:buClr>
                <a:schemeClr val="lt1"/>
              </a:buClr>
              <a:buSzPts val="5500"/>
              <a:buNone/>
              <a:defRPr sz="5500">
                <a:solidFill>
                  <a:schemeClr val="lt1"/>
                </a:solidFill>
              </a:defRPr>
            </a:lvl3pPr>
            <a:lvl4pPr lvl="3" rtl="0">
              <a:lnSpc>
                <a:spcPct val="100000"/>
              </a:lnSpc>
              <a:spcBef>
                <a:spcPts val="0"/>
              </a:spcBef>
              <a:spcAft>
                <a:spcPts val="0"/>
              </a:spcAft>
              <a:buClr>
                <a:schemeClr val="lt1"/>
              </a:buClr>
              <a:buSzPts val="5500"/>
              <a:buNone/>
              <a:defRPr sz="5500">
                <a:solidFill>
                  <a:schemeClr val="lt1"/>
                </a:solidFill>
              </a:defRPr>
            </a:lvl4pPr>
            <a:lvl5pPr lvl="4" rtl="0">
              <a:lnSpc>
                <a:spcPct val="100000"/>
              </a:lnSpc>
              <a:spcBef>
                <a:spcPts val="0"/>
              </a:spcBef>
              <a:spcAft>
                <a:spcPts val="0"/>
              </a:spcAft>
              <a:buClr>
                <a:schemeClr val="lt1"/>
              </a:buClr>
              <a:buSzPts val="5500"/>
              <a:buNone/>
              <a:defRPr sz="5500">
                <a:solidFill>
                  <a:schemeClr val="lt1"/>
                </a:solidFill>
              </a:defRPr>
            </a:lvl5pPr>
            <a:lvl6pPr lvl="5" rtl="0">
              <a:lnSpc>
                <a:spcPct val="100000"/>
              </a:lnSpc>
              <a:spcBef>
                <a:spcPts val="0"/>
              </a:spcBef>
              <a:spcAft>
                <a:spcPts val="0"/>
              </a:spcAft>
              <a:buClr>
                <a:schemeClr val="lt1"/>
              </a:buClr>
              <a:buSzPts val="5500"/>
              <a:buNone/>
              <a:defRPr sz="5500">
                <a:solidFill>
                  <a:schemeClr val="lt1"/>
                </a:solidFill>
              </a:defRPr>
            </a:lvl6pPr>
            <a:lvl7pPr lvl="6" rtl="0">
              <a:lnSpc>
                <a:spcPct val="100000"/>
              </a:lnSpc>
              <a:spcBef>
                <a:spcPts val="0"/>
              </a:spcBef>
              <a:spcAft>
                <a:spcPts val="0"/>
              </a:spcAft>
              <a:buClr>
                <a:schemeClr val="lt1"/>
              </a:buClr>
              <a:buSzPts val="5500"/>
              <a:buNone/>
              <a:defRPr sz="5500">
                <a:solidFill>
                  <a:schemeClr val="lt1"/>
                </a:solidFill>
              </a:defRPr>
            </a:lvl7pPr>
            <a:lvl8pPr lvl="7" rtl="0">
              <a:lnSpc>
                <a:spcPct val="100000"/>
              </a:lnSpc>
              <a:spcBef>
                <a:spcPts val="0"/>
              </a:spcBef>
              <a:spcAft>
                <a:spcPts val="0"/>
              </a:spcAft>
              <a:buClr>
                <a:schemeClr val="lt1"/>
              </a:buClr>
              <a:buSzPts val="5500"/>
              <a:buNone/>
              <a:defRPr sz="5500">
                <a:solidFill>
                  <a:schemeClr val="lt1"/>
                </a:solidFill>
              </a:defRPr>
            </a:lvl8pPr>
            <a:lvl9pPr lvl="8" rtl="0">
              <a:lnSpc>
                <a:spcPct val="100000"/>
              </a:lnSpc>
              <a:spcBef>
                <a:spcPts val="0"/>
              </a:spcBef>
              <a:spcAft>
                <a:spcPts val="0"/>
              </a:spcAft>
              <a:buClr>
                <a:schemeClr val="lt1"/>
              </a:buClr>
              <a:buSzPts val="5500"/>
              <a:buNone/>
              <a:defRPr sz="5500">
                <a:solidFill>
                  <a:schemeClr val="lt1"/>
                </a:solidFill>
              </a:defRPr>
            </a:lvl9pPr>
          </a:lstStyle>
          <a:p/>
        </p:txBody>
      </p:sp>
      <p:sp>
        <p:nvSpPr>
          <p:cNvPr id="15" name="Google Shape;15;p2"/>
          <p:cNvSpPr txBox="1"/>
          <p:nvPr>
            <p:ph idx="12" type="sldNum"/>
          </p:nvPr>
        </p:nvSpPr>
        <p:spPr>
          <a:xfrm>
            <a:off x="38240996" y="16671143"/>
            <a:ext cx="2469300" cy="1399200"/>
          </a:xfrm>
          <a:prstGeom prst="rect">
            <a:avLst/>
          </a:prstGeom>
        </p:spPr>
        <p:txBody>
          <a:bodyPr anchorCtr="0" anchor="ctr" bIns="277650" lIns="277650" spcFirstLastPara="1" rIns="277650" wrap="square" tIns="27765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1913401" y="16853333"/>
            <a:ext cx="373356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1913401" y="1477867"/>
            <a:ext cx="373356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3842775" y="4639467"/>
            <a:ext cx="33462600" cy="5469300"/>
          </a:xfrm>
          <a:prstGeom prst="rect">
            <a:avLst/>
          </a:prstGeom>
        </p:spPr>
        <p:txBody>
          <a:bodyPr anchorCtr="0" anchor="ctr" bIns="277650" lIns="277650" spcFirstLastPara="1" rIns="277650" wrap="square" tIns="277650">
            <a:noAutofit/>
          </a:bodyPr>
          <a:lstStyle>
            <a:lvl1pPr lvl="0" rtl="0" algn="ctr">
              <a:spcBef>
                <a:spcPts val="0"/>
              </a:spcBef>
              <a:spcAft>
                <a:spcPts val="0"/>
              </a:spcAft>
              <a:buClr>
                <a:schemeClr val="dk1"/>
              </a:buClr>
              <a:buSzPts val="29000"/>
              <a:buFont typeface="Lato"/>
              <a:buNone/>
              <a:defRPr sz="29000">
                <a:solidFill>
                  <a:schemeClr val="dk1"/>
                </a:solidFill>
                <a:latin typeface="Lato"/>
                <a:ea typeface="Lato"/>
                <a:cs typeface="Lato"/>
                <a:sym typeface="Lato"/>
              </a:defRPr>
            </a:lvl1pPr>
            <a:lvl2pPr lvl="1" rtl="0" algn="ctr">
              <a:spcBef>
                <a:spcPts val="0"/>
              </a:spcBef>
              <a:spcAft>
                <a:spcPts val="0"/>
              </a:spcAft>
              <a:buClr>
                <a:schemeClr val="dk1"/>
              </a:buClr>
              <a:buSzPts val="29000"/>
              <a:buFont typeface="Lato"/>
              <a:buNone/>
              <a:defRPr sz="29000">
                <a:solidFill>
                  <a:schemeClr val="dk1"/>
                </a:solidFill>
                <a:latin typeface="Lato"/>
                <a:ea typeface="Lato"/>
                <a:cs typeface="Lato"/>
                <a:sym typeface="Lato"/>
              </a:defRPr>
            </a:lvl2pPr>
            <a:lvl3pPr lvl="2" rtl="0" algn="ctr">
              <a:spcBef>
                <a:spcPts val="0"/>
              </a:spcBef>
              <a:spcAft>
                <a:spcPts val="0"/>
              </a:spcAft>
              <a:buClr>
                <a:schemeClr val="dk1"/>
              </a:buClr>
              <a:buSzPts val="29000"/>
              <a:buFont typeface="Lato"/>
              <a:buNone/>
              <a:defRPr sz="29000">
                <a:solidFill>
                  <a:schemeClr val="dk1"/>
                </a:solidFill>
                <a:latin typeface="Lato"/>
                <a:ea typeface="Lato"/>
                <a:cs typeface="Lato"/>
                <a:sym typeface="Lato"/>
              </a:defRPr>
            </a:lvl3pPr>
            <a:lvl4pPr lvl="3" rtl="0" algn="ctr">
              <a:spcBef>
                <a:spcPts val="0"/>
              </a:spcBef>
              <a:spcAft>
                <a:spcPts val="0"/>
              </a:spcAft>
              <a:buClr>
                <a:schemeClr val="dk1"/>
              </a:buClr>
              <a:buSzPts val="29000"/>
              <a:buFont typeface="Lato"/>
              <a:buNone/>
              <a:defRPr sz="29000">
                <a:solidFill>
                  <a:schemeClr val="dk1"/>
                </a:solidFill>
                <a:latin typeface="Lato"/>
                <a:ea typeface="Lato"/>
                <a:cs typeface="Lato"/>
                <a:sym typeface="Lato"/>
              </a:defRPr>
            </a:lvl4pPr>
            <a:lvl5pPr lvl="4" rtl="0" algn="ctr">
              <a:spcBef>
                <a:spcPts val="0"/>
              </a:spcBef>
              <a:spcAft>
                <a:spcPts val="0"/>
              </a:spcAft>
              <a:buClr>
                <a:schemeClr val="dk1"/>
              </a:buClr>
              <a:buSzPts val="29000"/>
              <a:buFont typeface="Lato"/>
              <a:buNone/>
              <a:defRPr sz="29000">
                <a:solidFill>
                  <a:schemeClr val="dk1"/>
                </a:solidFill>
                <a:latin typeface="Lato"/>
                <a:ea typeface="Lato"/>
                <a:cs typeface="Lato"/>
                <a:sym typeface="Lato"/>
              </a:defRPr>
            </a:lvl5pPr>
            <a:lvl6pPr lvl="5" rtl="0" algn="ctr">
              <a:spcBef>
                <a:spcPts val="0"/>
              </a:spcBef>
              <a:spcAft>
                <a:spcPts val="0"/>
              </a:spcAft>
              <a:buClr>
                <a:schemeClr val="dk1"/>
              </a:buClr>
              <a:buSzPts val="29000"/>
              <a:buFont typeface="Lato"/>
              <a:buNone/>
              <a:defRPr sz="29000">
                <a:solidFill>
                  <a:schemeClr val="dk1"/>
                </a:solidFill>
                <a:latin typeface="Lato"/>
                <a:ea typeface="Lato"/>
                <a:cs typeface="Lato"/>
                <a:sym typeface="Lato"/>
              </a:defRPr>
            </a:lvl6pPr>
            <a:lvl7pPr lvl="6" rtl="0" algn="ctr">
              <a:spcBef>
                <a:spcPts val="0"/>
              </a:spcBef>
              <a:spcAft>
                <a:spcPts val="0"/>
              </a:spcAft>
              <a:buClr>
                <a:schemeClr val="dk1"/>
              </a:buClr>
              <a:buSzPts val="29000"/>
              <a:buFont typeface="Lato"/>
              <a:buNone/>
              <a:defRPr sz="29000">
                <a:solidFill>
                  <a:schemeClr val="dk1"/>
                </a:solidFill>
                <a:latin typeface="Lato"/>
                <a:ea typeface="Lato"/>
                <a:cs typeface="Lato"/>
                <a:sym typeface="Lato"/>
              </a:defRPr>
            </a:lvl7pPr>
            <a:lvl8pPr lvl="7" rtl="0" algn="ctr">
              <a:spcBef>
                <a:spcPts val="0"/>
              </a:spcBef>
              <a:spcAft>
                <a:spcPts val="0"/>
              </a:spcAft>
              <a:buClr>
                <a:schemeClr val="dk1"/>
              </a:buClr>
              <a:buSzPts val="29000"/>
              <a:buFont typeface="Lato"/>
              <a:buNone/>
              <a:defRPr sz="29000">
                <a:solidFill>
                  <a:schemeClr val="dk1"/>
                </a:solidFill>
                <a:latin typeface="Lato"/>
                <a:ea typeface="Lato"/>
                <a:cs typeface="Lato"/>
                <a:sym typeface="Lato"/>
              </a:defRPr>
            </a:lvl8pPr>
            <a:lvl9pPr lvl="8" rtl="0" algn="ctr">
              <a:spcBef>
                <a:spcPts val="0"/>
              </a:spcBef>
              <a:spcAft>
                <a:spcPts val="0"/>
              </a:spcAft>
              <a:buClr>
                <a:schemeClr val="dk1"/>
              </a:buClr>
              <a:buSzPts val="29000"/>
              <a:buFont typeface="Lato"/>
              <a:buNone/>
              <a:defRPr sz="290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3842775" y="10380267"/>
            <a:ext cx="33462600" cy="3810900"/>
          </a:xfrm>
          <a:prstGeom prst="rect">
            <a:avLst/>
          </a:prstGeom>
        </p:spPr>
        <p:txBody>
          <a:bodyPr anchorCtr="0" anchor="t" bIns="277650" lIns="277650" spcFirstLastPara="1" rIns="277650" wrap="square" tIns="277650">
            <a:noAutofit/>
          </a:bodyPr>
          <a:lstStyle>
            <a:lvl1pPr indent="-577850" lvl="0" marL="457200" rtl="0" algn="ctr">
              <a:spcBef>
                <a:spcPts val="0"/>
              </a:spcBef>
              <a:spcAft>
                <a:spcPts val="0"/>
              </a:spcAft>
              <a:buSzPts val="5500"/>
              <a:buChar char="●"/>
              <a:defRPr/>
            </a:lvl1pPr>
            <a:lvl2pPr indent="-501650" lvl="1" marL="914400" rtl="0" algn="ctr">
              <a:spcBef>
                <a:spcPts val="4800"/>
              </a:spcBef>
              <a:spcAft>
                <a:spcPts val="0"/>
              </a:spcAft>
              <a:buSzPts val="4300"/>
              <a:buChar char="○"/>
              <a:defRPr/>
            </a:lvl2pPr>
            <a:lvl3pPr indent="-501650" lvl="2" marL="1371600" rtl="0" algn="ctr">
              <a:spcBef>
                <a:spcPts val="4800"/>
              </a:spcBef>
              <a:spcAft>
                <a:spcPts val="0"/>
              </a:spcAft>
              <a:buSzPts val="4300"/>
              <a:buChar char="■"/>
              <a:defRPr/>
            </a:lvl3pPr>
            <a:lvl4pPr indent="-501650" lvl="3" marL="1828800" rtl="0" algn="ctr">
              <a:spcBef>
                <a:spcPts val="4800"/>
              </a:spcBef>
              <a:spcAft>
                <a:spcPts val="0"/>
              </a:spcAft>
              <a:buSzPts val="4300"/>
              <a:buChar char="●"/>
              <a:defRPr/>
            </a:lvl4pPr>
            <a:lvl5pPr indent="-501650" lvl="4" marL="2286000" rtl="0" algn="ctr">
              <a:spcBef>
                <a:spcPts val="4800"/>
              </a:spcBef>
              <a:spcAft>
                <a:spcPts val="0"/>
              </a:spcAft>
              <a:buSzPts val="4300"/>
              <a:buChar char="○"/>
              <a:defRPr/>
            </a:lvl5pPr>
            <a:lvl6pPr indent="-501650" lvl="5" marL="2743200" rtl="0" algn="ctr">
              <a:spcBef>
                <a:spcPts val="4800"/>
              </a:spcBef>
              <a:spcAft>
                <a:spcPts val="0"/>
              </a:spcAft>
              <a:buSzPts val="4300"/>
              <a:buChar char="■"/>
              <a:defRPr/>
            </a:lvl6pPr>
            <a:lvl7pPr indent="-501650" lvl="6" marL="3200400" rtl="0" algn="ctr">
              <a:spcBef>
                <a:spcPts val="4800"/>
              </a:spcBef>
              <a:spcAft>
                <a:spcPts val="0"/>
              </a:spcAft>
              <a:buSzPts val="4300"/>
              <a:buChar char="●"/>
              <a:defRPr/>
            </a:lvl7pPr>
            <a:lvl8pPr indent="-501650" lvl="7" marL="3657600" rtl="0" algn="ctr">
              <a:spcBef>
                <a:spcPts val="4800"/>
              </a:spcBef>
              <a:spcAft>
                <a:spcPts val="0"/>
              </a:spcAft>
              <a:buSzPts val="4300"/>
              <a:buChar char="○"/>
              <a:defRPr/>
            </a:lvl8pPr>
            <a:lvl9pPr indent="-501650" lvl="8" marL="4114800" rtl="0" algn="ctr">
              <a:spcBef>
                <a:spcPts val="4800"/>
              </a:spcBef>
              <a:spcAft>
                <a:spcPts val="4800"/>
              </a:spcAft>
              <a:buSzPts val="4300"/>
              <a:buChar char="■"/>
              <a:defRPr/>
            </a:lvl9pPr>
          </a:lstStyle>
          <a:p/>
        </p:txBody>
      </p:sp>
      <p:sp>
        <p:nvSpPr>
          <p:cNvPr id="65" name="Google Shape;65;p11"/>
          <p:cNvSpPr txBox="1"/>
          <p:nvPr>
            <p:ph idx="12" type="sldNum"/>
          </p:nvPr>
        </p:nvSpPr>
        <p:spPr>
          <a:xfrm>
            <a:off x="38240996" y="16671143"/>
            <a:ext cx="2469300" cy="1399200"/>
          </a:xfrm>
          <a:prstGeom prst="rect">
            <a:avLst/>
          </a:prstGeom>
        </p:spPr>
        <p:txBody>
          <a:bodyPr anchorCtr="0" anchor="ctr" bIns="277650" lIns="277650" spcFirstLastPara="1" rIns="277650" wrap="square" tIns="2776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38240996" y="16671143"/>
            <a:ext cx="2469300" cy="1399200"/>
          </a:xfrm>
          <a:prstGeom prst="rect">
            <a:avLst/>
          </a:prstGeom>
        </p:spPr>
        <p:txBody>
          <a:bodyPr anchorCtr="0" anchor="ctr" bIns="277650" lIns="277650" spcFirstLastPara="1" rIns="277650" wrap="square" tIns="2776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Images &amp; Contents Layout">
  <p:cSld name="14_Images &amp; Contents Layout">
    <p:spTree>
      <p:nvGrpSpPr>
        <p:cNvPr id="68" name="Shape 68"/>
        <p:cNvGrpSpPr/>
        <p:nvPr/>
      </p:nvGrpSpPr>
      <p:grpSpPr>
        <a:xfrm>
          <a:off x="0" y="0"/>
          <a:ext cx="0" cy="0"/>
          <a:chOff x="0" y="0"/>
          <a:chExt cx="0" cy="0"/>
        </a:xfrm>
      </p:grpSpPr>
      <p:sp>
        <p:nvSpPr>
          <p:cNvPr id="69" name="Google Shape;69;p13"/>
          <p:cNvSpPr/>
          <p:nvPr>
            <p:ph idx="2" type="pic"/>
          </p:nvPr>
        </p:nvSpPr>
        <p:spPr>
          <a:xfrm>
            <a:off x="947383" y="1053891"/>
            <a:ext cx="39208200" cy="7756800"/>
          </a:xfrm>
          <a:prstGeom prst="rect">
            <a:avLst/>
          </a:prstGeom>
          <a:solidFill>
            <a:srgbClr val="F2F2F2"/>
          </a:solidFill>
          <a:ln>
            <a:noFill/>
          </a:ln>
        </p:spPr>
        <p:txBody>
          <a:bodyPr anchorCtr="0" anchor="ctr" bIns="143450" lIns="286975" spcFirstLastPara="1" rIns="286975" wrap="square" tIns="143450">
            <a:noAutofit/>
          </a:bodyPr>
          <a:lstStyle>
            <a:lvl1pPr lvl="0" marR="0" rtl="0" algn="ctr">
              <a:lnSpc>
                <a:spcPct val="90000"/>
              </a:lnSpc>
              <a:spcBef>
                <a:spcPts val="310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1pPr>
            <a:lvl2pPr lvl="1" marR="0" rtl="0" algn="l">
              <a:lnSpc>
                <a:spcPct val="90000"/>
              </a:lnSpc>
              <a:spcBef>
                <a:spcPts val="1600"/>
              </a:spcBef>
              <a:spcAft>
                <a:spcPts val="0"/>
              </a:spcAft>
              <a:buClr>
                <a:schemeClr val="dk1"/>
              </a:buClr>
              <a:buSzPts val="8800"/>
              <a:buFont typeface="Arial"/>
              <a:buNone/>
              <a:defRPr b="0" i="0" sz="8800" u="none" cap="none" strike="noStrike">
                <a:solidFill>
                  <a:schemeClr val="dk1"/>
                </a:solidFill>
                <a:latin typeface="Arial"/>
                <a:ea typeface="Arial"/>
                <a:cs typeface="Arial"/>
                <a:sym typeface="Arial"/>
              </a:defRPr>
            </a:lvl2pPr>
            <a:lvl3pPr lvl="2" marR="0" rtl="0" algn="l">
              <a:lnSpc>
                <a:spcPct val="90000"/>
              </a:lnSpc>
              <a:spcBef>
                <a:spcPts val="16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3pPr>
            <a:lvl4pPr lvl="3"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4pPr>
            <a:lvl5pPr lvl="4"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5pPr>
            <a:lvl6pPr lvl="5"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6pPr>
            <a:lvl7pPr lvl="6"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7pPr>
            <a:lvl8pPr lvl="7"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8pPr>
            <a:lvl9pPr lvl="8"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9pPr>
          </a:lstStyle>
          <a:p/>
        </p:txBody>
      </p:sp>
      <p:sp>
        <p:nvSpPr>
          <p:cNvPr id="70" name="Google Shape;70;p13"/>
          <p:cNvSpPr/>
          <p:nvPr>
            <p:ph idx="3" type="pic"/>
          </p:nvPr>
        </p:nvSpPr>
        <p:spPr>
          <a:xfrm>
            <a:off x="2897528" y="7188104"/>
            <a:ext cx="7295100" cy="5760900"/>
          </a:xfrm>
          <a:prstGeom prst="rect">
            <a:avLst/>
          </a:prstGeom>
          <a:solidFill>
            <a:srgbClr val="F2F2F2"/>
          </a:solidFill>
          <a:ln cap="flat" cmpd="sng" w="127000">
            <a:solidFill>
              <a:schemeClr val="lt1"/>
            </a:solidFill>
            <a:prstDash val="solid"/>
            <a:round/>
            <a:headEnd len="sm" w="sm" type="none"/>
            <a:tailEnd len="sm" w="sm" type="none"/>
          </a:ln>
        </p:spPr>
        <p:txBody>
          <a:bodyPr anchorCtr="0" anchor="ctr" bIns="143450" lIns="286975" spcFirstLastPara="1" rIns="286975" wrap="square" tIns="143450">
            <a:noAutofit/>
          </a:bodyPr>
          <a:lstStyle>
            <a:lvl1pPr lvl="0" marR="0" rtl="0" algn="ctr">
              <a:lnSpc>
                <a:spcPct val="90000"/>
              </a:lnSpc>
              <a:spcBef>
                <a:spcPts val="310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1pPr>
            <a:lvl2pPr lvl="1" marR="0" rtl="0" algn="l">
              <a:lnSpc>
                <a:spcPct val="90000"/>
              </a:lnSpc>
              <a:spcBef>
                <a:spcPts val="1600"/>
              </a:spcBef>
              <a:spcAft>
                <a:spcPts val="0"/>
              </a:spcAft>
              <a:buClr>
                <a:schemeClr val="dk1"/>
              </a:buClr>
              <a:buSzPts val="8800"/>
              <a:buFont typeface="Arial"/>
              <a:buNone/>
              <a:defRPr b="0" i="0" sz="8800" u="none" cap="none" strike="noStrike">
                <a:solidFill>
                  <a:schemeClr val="dk1"/>
                </a:solidFill>
                <a:latin typeface="Arial"/>
                <a:ea typeface="Arial"/>
                <a:cs typeface="Arial"/>
                <a:sym typeface="Arial"/>
              </a:defRPr>
            </a:lvl2pPr>
            <a:lvl3pPr lvl="2" marR="0" rtl="0" algn="l">
              <a:lnSpc>
                <a:spcPct val="90000"/>
              </a:lnSpc>
              <a:spcBef>
                <a:spcPts val="16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3pPr>
            <a:lvl4pPr lvl="3"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4pPr>
            <a:lvl5pPr lvl="4"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5pPr>
            <a:lvl6pPr lvl="5"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6pPr>
            <a:lvl7pPr lvl="6"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7pPr>
            <a:lvl8pPr lvl="7"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8pPr>
            <a:lvl9pPr lvl="8"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9pPr>
          </a:lstStyle>
          <a:p/>
        </p:txBody>
      </p:sp>
      <p:sp>
        <p:nvSpPr>
          <p:cNvPr id="71" name="Google Shape;71;p13"/>
          <p:cNvSpPr/>
          <p:nvPr>
            <p:ph idx="4" type="pic"/>
          </p:nvPr>
        </p:nvSpPr>
        <p:spPr>
          <a:xfrm>
            <a:off x="12246073" y="7188104"/>
            <a:ext cx="7295100" cy="5760900"/>
          </a:xfrm>
          <a:prstGeom prst="rect">
            <a:avLst/>
          </a:prstGeom>
          <a:solidFill>
            <a:srgbClr val="F2F2F2"/>
          </a:solidFill>
          <a:ln cap="flat" cmpd="sng" w="127000">
            <a:solidFill>
              <a:schemeClr val="lt1"/>
            </a:solidFill>
            <a:prstDash val="solid"/>
            <a:round/>
            <a:headEnd len="sm" w="sm" type="none"/>
            <a:tailEnd len="sm" w="sm" type="none"/>
          </a:ln>
        </p:spPr>
        <p:txBody>
          <a:bodyPr anchorCtr="0" anchor="ctr" bIns="143450" lIns="286975" spcFirstLastPara="1" rIns="286975" wrap="square" tIns="143450">
            <a:noAutofit/>
          </a:bodyPr>
          <a:lstStyle>
            <a:lvl1pPr lvl="0" marR="0" rtl="0" algn="ctr">
              <a:lnSpc>
                <a:spcPct val="90000"/>
              </a:lnSpc>
              <a:spcBef>
                <a:spcPts val="310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1pPr>
            <a:lvl2pPr lvl="1" marR="0" rtl="0" algn="l">
              <a:lnSpc>
                <a:spcPct val="90000"/>
              </a:lnSpc>
              <a:spcBef>
                <a:spcPts val="1600"/>
              </a:spcBef>
              <a:spcAft>
                <a:spcPts val="0"/>
              </a:spcAft>
              <a:buClr>
                <a:schemeClr val="dk1"/>
              </a:buClr>
              <a:buSzPts val="8800"/>
              <a:buFont typeface="Arial"/>
              <a:buNone/>
              <a:defRPr b="0" i="0" sz="8800" u="none" cap="none" strike="noStrike">
                <a:solidFill>
                  <a:schemeClr val="dk1"/>
                </a:solidFill>
                <a:latin typeface="Arial"/>
                <a:ea typeface="Arial"/>
                <a:cs typeface="Arial"/>
                <a:sym typeface="Arial"/>
              </a:defRPr>
            </a:lvl2pPr>
            <a:lvl3pPr lvl="2" marR="0" rtl="0" algn="l">
              <a:lnSpc>
                <a:spcPct val="90000"/>
              </a:lnSpc>
              <a:spcBef>
                <a:spcPts val="16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3pPr>
            <a:lvl4pPr lvl="3"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4pPr>
            <a:lvl5pPr lvl="4"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5pPr>
            <a:lvl6pPr lvl="5"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6pPr>
            <a:lvl7pPr lvl="6"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7pPr>
            <a:lvl8pPr lvl="7"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8pPr>
            <a:lvl9pPr lvl="8"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9pPr>
          </a:lstStyle>
          <a:p/>
        </p:txBody>
      </p:sp>
      <p:sp>
        <p:nvSpPr>
          <p:cNvPr id="72" name="Google Shape;72;p13"/>
          <p:cNvSpPr/>
          <p:nvPr>
            <p:ph idx="5" type="pic"/>
          </p:nvPr>
        </p:nvSpPr>
        <p:spPr>
          <a:xfrm>
            <a:off x="21594617" y="7188104"/>
            <a:ext cx="7295100" cy="5760900"/>
          </a:xfrm>
          <a:prstGeom prst="rect">
            <a:avLst/>
          </a:prstGeom>
          <a:solidFill>
            <a:srgbClr val="F2F2F2"/>
          </a:solidFill>
          <a:ln cap="flat" cmpd="sng" w="127000">
            <a:solidFill>
              <a:schemeClr val="lt1"/>
            </a:solidFill>
            <a:prstDash val="solid"/>
            <a:round/>
            <a:headEnd len="sm" w="sm" type="none"/>
            <a:tailEnd len="sm" w="sm" type="none"/>
          </a:ln>
        </p:spPr>
        <p:txBody>
          <a:bodyPr anchorCtr="0" anchor="ctr" bIns="143450" lIns="286975" spcFirstLastPara="1" rIns="286975" wrap="square" tIns="143450">
            <a:noAutofit/>
          </a:bodyPr>
          <a:lstStyle>
            <a:lvl1pPr lvl="0" marR="0" rtl="0" algn="ctr">
              <a:lnSpc>
                <a:spcPct val="90000"/>
              </a:lnSpc>
              <a:spcBef>
                <a:spcPts val="310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1pPr>
            <a:lvl2pPr lvl="1" marR="0" rtl="0" algn="l">
              <a:lnSpc>
                <a:spcPct val="90000"/>
              </a:lnSpc>
              <a:spcBef>
                <a:spcPts val="1600"/>
              </a:spcBef>
              <a:spcAft>
                <a:spcPts val="0"/>
              </a:spcAft>
              <a:buClr>
                <a:schemeClr val="dk1"/>
              </a:buClr>
              <a:buSzPts val="8800"/>
              <a:buFont typeface="Arial"/>
              <a:buNone/>
              <a:defRPr b="0" i="0" sz="8800" u="none" cap="none" strike="noStrike">
                <a:solidFill>
                  <a:schemeClr val="dk1"/>
                </a:solidFill>
                <a:latin typeface="Arial"/>
                <a:ea typeface="Arial"/>
                <a:cs typeface="Arial"/>
                <a:sym typeface="Arial"/>
              </a:defRPr>
            </a:lvl2pPr>
            <a:lvl3pPr lvl="2" marR="0" rtl="0" algn="l">
              <a:lnSpc>
                <a:spcPct val="90000"/>
              </a:lnSpc>
              <a:spcBef>
                <a:spcPts val="16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3pPr>
            <a:lvl4pPr lvl="3"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4pPr>
            <a:lvl5pPr lvl="4"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5pPr>
            <a:lvl6pPr lvl="5"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6pPr>
            <a:lvl7pPr lvl="6"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7pPr>
            <a:lvl8pPr lvl="7"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8pPr>
            <a:lvl9pPr lvl="8"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9pPr>
          </a:lstStyle>
          <a:p/>
        </p:txBody>
      </p:sp>
      <p:sp>
        <p:nvSpPr>
          <p:cNvPr id="73" name="Google Shape;73;p13"/>
          <p:cNvSpPr/>
          <p:nvPr>
            <p:ph idx="6" type="pic"/>
          </p:nvPr>
        </p:nvSpPr>
        <p:spPr>
          <a:xfrm>
            <a:off x="30943158" y="7188104"/>
            <a:ext cx="7295100" cy="5760900"/>
          </a:xfrm>
          <a:prstGeom prst="rect">
            <a:avLst/>
          </a:prstGeom>
          <a:solidFill>
            <a:srgbClr val="F2F2F2"/>
          </a:solidFill>
          <a:ln cap="flat" cmpd="sng" w="127000">
            <a:solidFill>
              <a:schemeClr val="lt1"/>
            </a:solidFill>
            <a:prstDash val="solid"/>
            <a:round/>
            <a:headEnd len="sm" w="sm" type="none"/>
            <a:tailEnd len="sm" w="sm" type="none"/>
          </a:ln>
        </p:spPr>
        <p:txBody>
          <a:bodyPr anchorCtr="0" anchor="ctr" bIns="143450" lIns="286975" spcFirstLastPara="1" rIns="286975" wrap="square" tIns="143450">
            <a:noAutofit/>
          </a:bodyPr>
          <a:lstStyle>
            <a:lvl1pPr lvl="0" marR="0" rtl="0" algn="ctr">
              <a:lnSpc>
                <a:spcPct val="90000"/>
              </a:lnSpc>
              <a:spcBef>
                <a:spcPts val="310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1pPr>
            <a:lvl2pPr lvl="1" marR="0" rtl="0" algn="l">
              <a:lnSpc>
                <a:spcPct val="90000"/>
              </a:lnSpc>
              <a:spcBef>
                <a:spcPts val="1600"/>
              </a:spcBef>
              <a:spcAft>
                <a:spcPts val="0"/>
              </a:spcAft>
              <a:buClr>
                <a:schemeClr val="dk1"/>
              </a:buClr>
              <a:buSzPts val="8800"/>
              <a:buFont typeface="Arial"/>
              <a:buNone/>
              <a:defRPr b="0" i="0" sz="8800" u="none" cap="none" strike="noStrike">
                <a:solidFill>
                  <a:schemeClr val="dk1"/>
                </a:solidFill>
                <a:latin typeface="Arial"/>
                <a:ea typeface="Arial"/>
                <a:cs typeface="Arial"/>
                <a:sym typeface="Arial"/>
              </a:defRPr>
            </a:lvl2pPr>
            <a:lvl3pPr lvl="2" marR="0" rtl="0" algn="l">
              <a:lnSpc>
                <a:spcPct val="90000"/>
              </a:lnSpc>
              <a:spcBef>
                <a:spcPts val="16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3pPr>
            <a:lvl4pPr lvl="3"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4pPr>
            <a:lvl5pPr lvl="4"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5pPr>
            <a:lvl6pPr lvl="5"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6pPr>
            <a:lvl7pPr lvl="6"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7pPr>
            <a:lvl8pPr lvl="7"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8pPr>
            <a:lvl9pPr lvl="8" marR="0" rtl="0" algn="l">
              <a:lnSpc>
                <a:spcPct val="90000"/>
              </a:lnSpc>
              <a:spcBef>
                <a:spcPts val="1600"/>
              </a:spcBef>
              <a:spcAft>
                <a:spcPts val="0"/>
              </a:spcAft>
              <a:buClr>
                <a:schemeClr val="dk1"/>
              </a:buClr>
              <a:buSzPts val="6300"/>
              <a:buFont typeface="Arial"/>
              <a:buNone/>
              <a:defRPr b="0" i="0" sz="63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1913401" y="1477867"/>
            <a:ext cx="373356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1913401" y="16853333"/>
            <a:ext cx="373356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1828913" y="6424267"/>
            <a:ext cx="37335600" cy="5482800"/>
          </a:xfrm>
          <a:prstGeom prst="rect">
            <a:avLst/>
          </a:prstGeom>
        </p:spPr>
        <p:txBody>
          <a:bodyPr anchorCtr="0" anchor="ctr" bIns="277650" lIns="277650" spcFirstLastPara="1" rIns="277650" wrap="square" tIns="277650">
            <a:noAutofit/>
          </a:bodyPr>
          <a:lstStyle>
            <a:lvl1pPr lvl="0" rtl="0" algn="ctr">
              <a:spcBef>
                <a:spcPts val="0"/>
              </a:spcBef>
              <a:spcAft>
                <a:spcPts val="0"/>
              </a:spcAft>
              <a:buClr>
                <a:schemeClr val="lt1"/>
              </a:buClr>
              <a:buSzPts val="14600"/>
              <a:buNone/>
              <a:defRPr sz="14600">
                <a:solidFill>
                  <a:schemeClr val="lt1"/>
                </a:solidFill>
              </a:defRPr>
            </a:lvl1pPr>
            <a:lvl2pPr lvl="1" rtl="0" algn="ctr">
              <a:spcBef>
                <a:spcPts val="0"/>
              </a:spcBef>
              <a:spcAft>
                <a:spcPts val="0"/>
              </a:spcAft>
              <a:buClr>
                <a:schemeClr val="lt1"/>
              </a:buClr>
              <a:buSzPts val="14600"/>
              <a:buNone/>
              <a:defRPr sz="14600">
                <a:solidFill>
                  <a:schemeClr val="lt1"/>
                </a:solidFill>
              </a:defRPr>
            </a:lvl2pPr>
            <a:lvl3pPr lvl="2" rtl="0" algn="ctr">
              <a:spcBef>
                <a:spcPts val="0"/>
              </a:spcBef>
              <a:spcAft>
                <a:spcPts val="0"/>
              </a:spcAft>
              <a:buClr>
                <a:schemeClr val="lt1"/>
              </a:buClr>
              <a:buSzPts val="14600"/>
              <a:buNone/>
              <a:defRPr sz="14600">
                <a:solidFill>
                  <a:schemeClr val="lt1"/>
                </a:solidFill>
              </a:defRPr>
            </a:lvl3pPr>
            <a:lvl4pPr lvl="3" rtl="0" algn="ctr">
              <a:spcBef>
                <a:spcPts val="0"/>
              </a:spcBef>
              <a:spcAft>
                <a:spcPts val="0"/>
              </a:spcAft>
              <a:buClr>
                <a:schemeClr val="lt1"/>
              </a:buClr>
              <a:buSzPts val="14600"/>
              <a:buNone/>
              <a:defRPr sz="14600">
                <a:solidFill>
                  <a:schemeClr val="lt1"/>
                </a:solidFill>
              </a:defRPr>
            </a:lvl4pPr>
            <a:lvl5pPr lvl="4" rtl="0" algn="ctr">
              <a:spcBef>
                <a:spcPts val="0"/>
              </a:spcBef>
              <a:spcAft>
                <a:spcPts val="0"/>
              </a:spcAft>
              <a:buClr>
                <a:schemeClr val="lt1"/>
              </a:buClr>
              <a:buSzPts val="14600"/>
              <a:buNone/>
              <a:defRPr sz="14600">
                <a:solidFill>
                  <a:schemeClr val="lt1"/>
                </a:solidFill>
              </a:defRPr>
            </a:lvl5pPr>
            <a:lvl6pPr lvl="5" rtl="0" algn="ctr">
              <a:spcBef>
                <a:spcPts val="0"/>
              </a:spcBef>
              <a:spcAft>
                <a:spcPts val="0"/>
              </a:spcAft>
              <a:buClr>
                <a:schemeClr val="lt1"/>
              </a:buClr>
              <a:buSzPts val="14600"/>
              <a:buNone/>
              <a:defRPr sz="14600">
                <a:solidFill>
                  <a:schemeClr val="lt1"/>
                </a:solidFill>
              </a:defRPr>
            </a:lvl6pPr>
            <a:lvl7pPr lvl="6" rtl="0" algn="ctr">
              <a:spcBef>
                <a:spcPts val="0"/>
              </a:spcBef>
              <a:spcAft>
                <a:spcPts val="0"/>
              </a:spcAft>
              <a:buClr>
                <a:schemeClr val="lt1"/>
              </a:buClr>
              <a:buSzPts val="14600"/>
              <a:buNone/>
              <a:defRPr sz="14600">
                <a:solidFill>
                  <a:schemeClr val="lt1"/>
                </a:solidFill>
              </a:defRPr>
            </a:lvl7pPr>
            <a:lvl8pPr lvl="7" rtl="0" algn="ctr">
              <a:spcBef>
                <a:spcPts val="0"/>
              </a:spcBef>
              <a:spcAft>
                <a:spcPts val="0"/>
              </a:spcAft>
              <a:buClr>
                <a:schemeClr val="lt1"/>
              </a:buClr>
              <a:buSzPts val="14600"/>
              <a:buNone/>
              <a:defRPr sz="14600">
                <a:solidFill>
                  <a:schemeClr val="lt1"/>
                </a:solidFill>
              </a:defRPr>
            </a:lvl8pPr>
            <a:lvl9pPr lvl="8" rtl="0" algn="ctr">
              <a:spcBef>
                <a:spcPts val="0"/>
              </a:spcBef>
              <a:spcAft>
                <a:spcPts val="0"/>
              </a:spcAft>
              <a:buClr>
                <a:schemeClr val="lt1"/>
              </a:buClr>
              <a:buSzPts val="14600"/>
              <a:buNone/>
              <a:defRPr sz="14600">
                <a:solidFill>
                  <a:schemeClr val="lt1"/>
                </a:solidFill>
              </a:defRPr>
            </a:lvl9pPr>
          </a:lstStyle>
          <a:p/>
        </p:txBody>
      </p:sp>
      <p:sp>
        <p:nvSpPr>
          <p:cNvPr id="20" name="Google Shape;20;p3"/>
          <p:cNvSpPr txBox="1"/>
          <p:nvPr>
            <p:ph idx="12" type="sldNum"/>
          </p:nvPr>
        </p:nvSpPr>
        <p:spPr>
          <a:xfrm>
            <a:off x="38240996" y="16671143"/>
            <a:ext cx="2469300" cy="1399200"/>
          </a:xfrm>
          <a:prstGeom prst="rect">
            <a:avLst/>
          </a:prstGeom>
        </p:spPr>
        <p:txBody>
          <a:bodyPr anchorCtr="0" anchor="ctr" bIns="277650" lIns="277650" spcFirstLastPara="1" rIns="277650" wrap="square" tIns="27765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11149760" y="1477867"/>
            <a:ext cx="280989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11149760" y="16853333"/>
            <a:ext cx="280989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1913392" y="1477867"/>
            <a:ext cx="8250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10801125" y="2047822"/>
            <a:ext cx="28447200" cy="2259300"/>
          </a:xfrm>
          <a:prstGeom prst="rect">
            <a:avLst/>
          </a:prstGeom>
        </p:spPr>
        <p:txBody>
          <a:bodyPr anchorCtr="0" anchor="t" bIns="277650" lIns="277650" spcFirstLastPara="1" rIns="277650" wrap="square" tIns="277650">
            <a:noAutofit/>
          </a:bodyPr>
          <a:lstStyle>
            <a:lvl1pPr lvl="0" rtl="0">
              <a:spcBef>
                <a:spcPts val="0"/>
              </a:spcBef>
              <a:spcAft>
                <a:spcPts val="0"/>
              </a:spcAft>
              <a:buSzPts val="9100"/>
              <a:buNone/>
              <a:defRPr/>
            </a:lvl1pPr>
            <a:lvl2pPr lvl="1" rtl="0">
              <a:spcBef>
                <a:spcPts val="0"/>
              </a:spcBef>
              <a:spcAft>
                <a:spcPts val="0"/>
              </a:spcAft>
              <a:buSzPts val="9100"/>
              <a:buNone/>
              <a:defRPr/>
            </a:lvl2pPr>
            <a:lvl3pPr lvl="2" rtl="0">
              <a:spcBef>
                <a:spcPts val="0"/>
              </a:spcBef>
              <a:spcAft>
                <a:spcPts val="0"/>
              </a:spcAft>
              <a:buSzPts val="9100"/>
              <a:buNone/>
              <a:defRPr/>
            </a:lvl3pPr>
            <a:lvl4pPr lvl="3" rtl="0">
              <a:spcBef>
                <a:spcPts val="0"/>
              </a:spcBef>
              <a:spcAft>
                <a:spcPts val="0"/>
              </a:spcAft>
              <a:buSzPts val="9100"/>
              <a:buNone/>
              <a:defRPr/>
            </a:lvl4pPr>
            <a:lvl5pPr lvl="4" rtl="0">
              <a:spcBef>
                <a:spcPts val="0"/>
              </a:spcBef>
              <a:spcAft>
                <a:spcPts val="0"/>
              </a:spcAft>
              <a:buSzPts val="9100"/>
              <a:buNone/>
              <a:defRPr/>
            </a:lvl5pPr>
            <a:lvl6pPr lvl="5" rtl="0">
              <a:spcBef>
                <a:spcPts val="0"/>
              </a:spcBef>
              <a:spcAft>
                <a:spcPts val="0"/>
              </a:spcAft>
              <a:buSzPts val="9100"/>
              <a:buNone/>
              <a:defRPr/>
            </a:lvl6pPr>
            <a:lvl7pPr lvl="6" rtl="0">
              <a:spcBef>
                <a:spcPts val="0"/>
              </a:spcBef>
              <a:spcAft>
                <a:spcPts val="0"/>
              </a:spcAft>
              <a:buSzPts val="9100"/>
              <a:buNone/>
              <a:defRPr/>
            </a:lvl7pPr>
            <a:lvl8pPr lvl="7" rtl="0">
              <a:spcBef>
                <a:spcPts val="0"/>
              </a:spcBef>
              <a:spcAft>
                <a:spcPts val="0"/>
              </a:spcAft>
              <a:buSzPts val="9100"/>
              <a:buNone/>
              <a:defRPr/>
            </a:lvl8pPr>
            <a:lvl9pPr lvl="8" rtl="0">
              <a:spcBef>
                <a:spcPts val="0"/>
              </a:spcBef>
              <a:spcAft>
                <a:spcPts val="0"/>
              </a:spcAft>
              <a:buSzPts val="9100"/>
              <a:buNone/>
              <a:defRPr/>
            </a:lvl9pPr>
          </a:lstStyle>
          <a:p/>
        </p:txBody>
      </p:sp>
      <p:sp>
        <p:nvSpPr>
          <p:cNvPr id="26" name="Google Shape;26;p4"/>
          <p:cNvSpPr txBox="1"/>
          <p:nvPr>
            <p:ph idx="1" type="body"/>
          </p:nvPr>
        </p:nvSpPr>
        <p:spPr>
          <a:xfrm>
            <a:off x="10845505" y="5673870"/>
            <a:ext cx="28447200" cy="10675200"/>
          </a:xfrm>
          <a:prstGeom prst="rect">
            <a:avLst/>
          </a:prstGeom>
        </p:spPr>
        <p:txBody>
          <a:bodyPr anchorCtr="0" anchor="t" bIns="277650" lIns="277650" spcFirstLastPara="1" rIns="277650" wrap="square" tIns="277650">
            <a:noAutofit/>
          </a:bodyPr>
          <a:lstStyle>
            <a:lvl1pPr indent="-577850" lvl="0" marL="457200" rtl="0">
              <a:spcBef>
                <a:spcPts val="0"/>
              </a:spcBef>
              <a:spcAft>
                <a:spcPts val="0"/>
              </a:spcAft>
              <a:buSzPts val="5500"/>
              <a:buChar char="●"/>
              <a:defRPr/>
            </a:lvl1pPr>
            <a:lvl2pPr indent="-501650" lvl="1" marL="914400" rtl="0">
              <a:spcBef>
                <a:spcPts val="4800"/>
              </a:spcBef>
              <a:spcAft>
                <a:spcPts val="0"/>
              </a:spcAft>
              <a:buSzPts val="4300"/>
              <a:buChar char="○"/>
              <a:defRPr/>
            </a:lvl2pPr>
            <a:lvl3pPr indent="-501650" lvl="2" marL="1371600" rtl="0">
              <a:spcBef>
                <a:spcPts val="4800"/>
              </a:spcBef>
              <a:spcAft>
                <a:spcPts val="0"/>
              </a:spcAft>
              <a:buSzPts val="4300"/>
              <a:buChar char="■"/>
              <a:defRPr/>
            </a:lvl3pPr>
            <a:lvl4pPr indent="-501650" lvl="3" marL="1828800" rtl="0">
              <a:spcBef>
                <a:spcPts val="4800"/>
              </a:spcBef>
              <a:spcAft>
                <a:spcPts val="0"/>
              </a:spcAft>
              <a:buSzPts val="4300"/>
              <a:buChar char="●"/>
              <a:defRPr/>
            </a:lvl4pPr>
            <a:lvl5pPr indent="-501650" lvl="4" marL="2286000" rtl="0">
              <a:spcBef>
                <a:spcPts val="4800"/>
              </a:spcBef>
              <a:spcAft>
                <a:spcPts val="0"/>
              </a:spcAft>
              <a:buSzPts val="4300"/>
              <a:buChar char="○"/>
              <a:defRPr/>
            </a:lvl5pPr>
            <a:lvl6pPr indent="-501650" lvl="5" marL="2743200" rtl="0">
              <a:spcBef>
                <a:spcPts val="4800"/>
              </a:spcBef>
              <a:spcAft>
                <a:spcPts val="0"/>
              </a:spcAft>
              <a:buSzPts val="4300"/>
              <a:buChar char="■"/>
              <a:defRPr/>
            </a:lvl6pPr>
            <a:lvl7pPr indent="-501650" lvl="6" marL="3200400" rtl="0">
              <a:spcBef>
                <a:spcPts val="4800"/>
              </a:spcBef>
              <a:spcAft>
                <a:spcPts val="0"/>
              </a:spcAft>
              <a:buSzPts val="4300"/>
              <a:buChar char="●"/>
              <a:defRPr/>
            </a:lvl7pPr>
            <a:lvl8pPr indent="-501650" lvl="7" marL="3657600" rtl="0">
              <a:spcBef>
                <a:spcPts val="4800"/>
              </a:spcBef>
              <a:spcAft>
                <a:spcPts val="0"/>
              </a:spcAft>
              <a:buSzPts val="4300"/>
              <a:buChar char="○"/>
              <a:defRPr/>
            </a:lvl8pPr>
            <a:lvl9pPr indent="-501650" lvl="8" marL="4114800" rtl="0">
              <a:spcBef>
                <a:spcPts val="4800"/>
              </a:spcBef>
              <a:spcAft>
                <a:spcPts val="4800"/>
              </a:spcAft>
              <a:buSzPts val="4300"/>
              <a:buChar char="■"/>
              <a:defRPr/>
            </a:lvl9pPr>
          </a:lstStyle>
          <a:p/>
        </p:txBody>
      </p:sp>
      <p:sp>
        <p:nvSpPr>
          <p:cNvPr id="27" name="Google Shape;27;p4"/>
          <p:cNvSpPr txBox="1"/>
          <p:nvPr>
            <p:ph idx="12" type="sldNum"/>
          </p:nvPr>
        </p:nvSpPr>
        <p:spPr>
          <a:xfrm>
            <a:off x="38240996" y="16671143"/>
            <a:ext cx="2469300" cy="1399200"/>
          </a:xfrm>
          <a:prstGeom prst="rect">
            <a:avLst/>
          </a:prstGeom>
        </p:spPr>
        <p:txBody>
          <a:bodyPr anchorCtr="0" anchor="ctr" bIns="277650" lIns="277650" spcFirstLastPara="1" rIns="277650" wrap="square" tIns="2776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11149760" y="1477867"/>
            <a:ext cx="280989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11149760" y="16853333"/>
            <a:ext cx="280989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1913392" y="1477867"/>
            <a:ext cx="8250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10801125" y="2047822"/>
            <a:ext cx="28447200" cy="2259300"/>
          </a:xfrm>
          <a:prstGeom prst="rect">
            <a:avLst/>
          </a:prstGeom>
        </p:spPr>
        <p:txBody>
          <a:bodyPr anchorCtr="0" anchor="t" bIns="277650" lIns="277650" spcFirstLastPara="1" rIns="277650" wrap="square" tIns="277650">
            <a:noAutofit/>
          </a:bodyPr>
          <a:lstStyle>
            <a:lvl1pPr lvl="0" rtl="0">
              <a:spcBef>
                <a:spcPts val="0"/>
              </a:spcBef>
              <a:spcAft>
                <a:spcPts val="0"/>
              </a:spcAft>
              <a:buSzPts val="9100"/>
              <a:buNone/>
              <a:defRPr/>
            </a:lvl1pPr>
            <a:lvl2pPr lvl="1" rtl="0">
              <a:spcBef>
                <a:spcPts val="0"/>
              </a:spcBef>
              <a:spcAft>
                <a:spcPts val="0"/>
              </a:spcAft>
              <a:buSzPts val="9100"/>
              <a:buNone/>
              <a:defRPr/>
            </a:lvl2pPr>
            <a:lvl3pPr lvl="2" rtl="0">
              <a:spcBef>
                <a:spcPts val="0"/>
              </a:spcBef>
              <a:spcAft>
                <a:spcPts val="0"/>
              </a:spcAft>
              <a:buSzPts val="9100"/>
              <a:buNone/>
              <a:defRPr/>
            </a:lvl3pPr>
            <a:lvl4pPr lvl="3" rtl="0">
              <a:spcBef>
                <a:spcPts val="0"/>
              </a:spcBef>
              <a:spcAft>
                <a:spcPts val="0"/>
              </a:spcAft>
              <a:buSzPts val="9100"/>
              <a:buNone/>
              <a:defRPr/>
            </a:lvl4pPr>
            <a:lvl5pPr lvl="4" rtl="0">
              <a:spcBef>
                <a:spcPts val="0"/>
              </a:spcBef>
              <a:spcAft>
                <a:spcPts val="0"/>
              </a:spcAft>
              <a:buSzPts val="9100"/>
              <a:buNone/>
              <a:defRPr/>
            </a:lvl5pPr>
            <a:lvl6pPr lvl="5" rtl="0">
              <a:spcBef>
                <a:spcPts val="0"/>
              </a:spcBef>
              <a:spcAft>
                <a:spcPts val="0"/>
              </a:spcAft>
              <a:buSzPts val="9100"/>
              <a:buNone/>
              <a:defRPr/>
            </a:lvl6pPr>
            <a:lvl7pPr lvl="6" rtl="0">
              <a:spcBef>
                <a:spcPts val="0"/>
              </a:spcBef>
              <a:spcAft>
                <a:spcPts val="0"/>
              </a:spcAft>
              <a:buSzPts val="9100"/>
              <a:buNone/>
              <a:defRPr/>
            </a:lvl7pPr>
            <a:lvl8pPr lvl="7" rtl="0">
              <a:spcBef>
                <a:spcPts val="0"/>
              </a:spcBef>
              <a:spcAft>
                <a:spcPts val="0"/>
              </a:spcAft>
              <a:buSzPts val="9100"/>
              <a:buNone/>
              <a:defRPr/>
            </a:lvl8pPr>
            <a:lvl9pPr lvl="8" rtl="0">
              <a:spcBef>
                <a:spcPts val="0"/>
              </a:spcBef>
              <a:spcAft>
                <a:spcPts val="0"/>
              </a:spcAft>
              <a:buSzPts val="9100"/>
              <a:buNone/>
              <a:defRPr/>
            </a:lvl9pPr>
          </a:lstStyle>
          <a:p/>
        </p:txBody>
      </p:sp>
      <p:sp>
        <p:nvSpPr>
          <p:cNvPr id="33" name="Google Shape;33;p5"/>
          <p:cNvSpPr txBox="1"/>
          <p:nvPr>
            <p:ph idx="1" type="body"/>
          </p:nvPr>
        </p:nvSpPr>
        <p:spPr>
          <a:xfrm>
            <a:off x="10801361" y="5698400"/>
            <a:ext cx="13821300" cy="10675200"/>
          </a:xfrm>
          <a:prstGeom prst="rect">
            <a:avLst/>
          </a:prstGeom>
        </p:spPr>
        <p:txBody>
          <a:bodyPr anchorCtr="0" anchor="t" bIns="277650" lIns="277650" spcFirstLastPara="1" rIns="277650" wrap="square" tIns="277650">
            <a:noAutofit/>
          </a:bodyPr>
          <a:lstStyle>
            <a:lvl1pPr indent="-501650" lvl="0" marL="457200" rtl="0">
              <a:spcBef>
                <a:spcPts val="0"/>
              </a:spcBef>
              <a:spcAft>
                <a:spcPts val="0"/>
              </a:spcAft>
              <a:buSzPts val="4300"/>
              <a:buChar char="●"/>
              <a:defRPr sz="4300"/>
            </a:lvl1pPr>
            <a:lvl2pPr indent="-457200" lvl="1" marL="914400" rtl="0">
              <a:spcBef>
                <a:spcPts val="4800"/>
              </a:spcBef>
              <a:spcAft>
                <a:spcPts val="0"/>
              </a:spcAft>
              <a:buSzPts val="3600"/>
              <a:buChar char="○"/>
              <a:defRPr sz="3600"/>
            </a:lvl2pPr>
            <a:lvl3pPr indent="-457200" lvl="2" marL="1371600" rtl="0">
              <a:spcBef>
                <a:spcPts val="4800"/>
              </a:spcBef>
              <a:spcAft>
                <a:spcPts val="0"/>
              </a:spcAft>
              <a:buSzPts val="3600"/>
              <a:buChar char="■"/>
              <a:defRPr sz="3600"/>
            </a:lvl3pPr>
            <a:lvl4pPr indent="-457200" lvl="3" marL="1828800" rtl="0">
              <a:spcBef>
                <a:spcPts val="4800"/>
              </a:spcBef>
              <a:spcAft>
                <a:spcPts val="0"/>
              </a:spcAft>
              <a:buSzPts val="3600"/>
              <a:buChar char="●"/>
              <a:defRPr sz="3600"/>
            </a:lvl4pPr>
            <a:lvl5pPr indent="-457200" lvl="4" marL="2286000" rtl="0">
              <a:spcBef>
                <a:spcPts val="4800"/>
              </a:spcBef>
              <a:spcAft>
                <a:spcPts val="0"/>
              </a:spcAft>
              <a:buSzPts val="3600"/>
              <a:buChar char="○"/>
              <a:defRPr sz="3600"/>
            </a:lvl5pPr>
            <a:lvl6pPr indent="-457200" lvl="5" marL="2743200" rtl="0">
              <a:spcBef>
                <a:spcPts val="4800"/>
              </a:spcBef>
              <a:spcAft>
                <a:spcPts val="0"/>
              </a:spcAft>
              <a:buSzPts val="3600"/>
              <a:buChar char="■"/>
              <a:defRPr sz="3600"/>
            </a:lvl6pPr>
            <a:lvl7pPr indent="-457200" lvl="6" marL="3200400" rtl="0">
              <a:spcBef>
                <a:spcPts val="4800"/>
              </a:spcBef>
              <a:spcAft>
                <a:spcPts val="0"/>
              </a:spcAft>
              <a:buSzPts val="3600"/>
              <a:buChar char="●"/>
              <a:defRPr sz="3600"/>
            </a:lvl7pPr>
            <a:lvl8pPr indent="-457200" lvl="7" marL="3657600" rtl="0">
              <a:spcBef>
                <a:spcPts val="4800"/>
              </a:spcBef>
              <a:spcAft>
                <a:spcPts val="0"/>
              </a:spcAft>
              <a:buSzPts val="3600"/>
              <a:buChar char="○"/>
              <a:defRPr sz="3600"/>
            </a:lvl8pPr>
            <a:lvl9pPr indent="-457200" lvl="8" marL="4114800" rtl="0">
              <a:spcBef>
                <a:spcPts val="4800"/>
              </a:spcBef>
              <a:spcAft>
                <a:spcPts val="4800"/>
              </a:spcAft>
              <a:buSzPts val="3600"/>
              <a:buChar char="■"/>
              <a:defRPr sz="3600"/>
            </a:lvl9pPr>
          </a:lstStyle>
          <a:p/>
        </p:txBody>
      </p:sp>
      <p:sp>
        <p:nvSpPr>
          <p:cNvPr id="34" name="Google Shape;34;p5"/>
          <p:cNvSpPr txBox="1"/>
          <p:nvPr>
            <p:ph idx="2" type="body"/>
          </p:nvPr>
        </p:nvSpPr>
        <p:spPr>
          <a:xfrm>
            <a:off x="25427573" y="5698400"/>
            <a:ext cx="13821300" cy="10675200"/>
          </a:xfrm>
          <a:prstGeom prst="rect">
            <a:avLst/>
          </a:prstGeom>
        </p:spPr>
        <p:txBody>
          <a:bodyPr anchorCtr="0" anchor="t" bIns="277650" lIns="277650" spcFirstLastPara="1" rIns="277650" wrap="square" tIns="277650">
            <a:noAutofit/>
          </a:bodyPr>
          <a:lstStyle>
            <a:lvl1pPr indent="-501650" lvl="0" marL="457200" rtl="0">
              <a:spcBef>
                <a:spcPts val="0"/>
              </a:spcBef>
              <a:spcAft>
                <a:spcPts val="0"/>
              </a:spcAft>
              <a:buSzPts val="4300"/>
              <a:buChar char="●"/>
              <a:defRPr sz="4300"/>
            </a:lvl1pPr>
            <a:lvl2pPr indent="-457200" lvl="1" marL="914400" rtl="0">
              <a:spcBef>
                <a:spcPts val="4800"/>
              </a:spcBef>
              <a:spcAft>
                <a:spcPts val="0"/>
              </a:spcAft>
              <a:buSzPts val="3600"/>
              <a:buChar char="○"/>
              <a:defRPr sz="3600"/>
            </a:lvl2pPr>
            <a:lvl3pPr indent="-457200" lvl="2" marL="1371600" rtl="0">
              <a:spcBef>
                <a:spcPts val="4800"/>
              </a:spcBef>
              <a:spcAft>
                <a:spcPts val="0"/>
              </a:spcAft>
              <a:buSzPts val="3600"/>
              <a:buChar char="■"/>
              <a:defRPr sz="3600"/>
            </a:lvl3pPr>
            <a:lvl4pPr indent="-457200" lvl="3" marL="1828800" rtl="0">
              <a:spcBef>
                <a:spcPts val="4800"/>
              </a:spcBef>
              <a:spcAft>
                <a:spcPts val="0"/>
              </a:spcAft>
              <a:buSzPts val="3600"/>
              <a:buChar char="●"/>
              <a:defRPr sz="3600"/>
            </a:lvl4pPr>
            <a:lvl5pPr indent="-457200" lvl="4" marL="2286000" rtl="0">
              <a:spcBef>
                <a:spcPts val="4800"/>
              </a:spcBef>
              <a:spcAft>
                <a:spcPts val="0"/>
              </a:spcAft>
              <a:buSzPts val="3600"/>
              <a:buChar char="○"/>
              <a:defRPr sz="3600"/>
            </a:lvl5pPr>
            <a:lvl6pPr indent="-457200" lvl="5" marL="2743200" rtl="0">
              <a:spcBef>
                <a:spcPts val="4800"/>
              </a:spcBef>
              <a:spcAft>
                <a:spcPts val="0"/>
              </a:spcAft>
              <a:buSzPts val="3600"/>
              <a:buChar char="■"/>
              <a:defRPr sz="3600"/>
            </a:lvl6pPr>
            <a:lvl7pPr indent="-457200" lvl="6" marL="3200400" rtl="0">
              <a:spcBef>
                <a:spcPts val="4800"/>
              </a:spcBef>
              <a:spcAft>
                <a:spcPts val="0"/>
              </a:spcAft>
              <a:buSzPts val="3600"/>
              <a:buChar char="●"/>
              <a:defRPr sz="3600"/>
            </a:lvl7pPr>
            <a:lvl8pPr indent="-457200" lvl="7" marL="3657600" rtl="0">
              <a:spcBef>
                <a:spcPts val="4800"/>
              </a:spcBef>
              <a:spcAft>
                <a:spcPts val="0"/>
              </a:spcAft>
              <a:buSzPts val="3600"/>
              <a:buChar char="○"/>
              <a:defRPr sz="3600"/>
            </a:lvl8pPr>
            <a:lvl9pPr indent="-457200" lvl="8" marL="4114800" rtl="0">
              <a:spcBef>
                <a:spcPts val="4800"/>
              </a:spcBef>
              <a:spcAft>
                <a:spcPts val="4800"/>
              </a:spcAft>
              <a:buSzPts val="3600"/>
              <a:buChar char="■"/>
              <a:defRPr sz="3600"/>
            </a:lvl9pPr>
          </a:lstStyle>
          <a:p/>
        </p:txBody>
      </p:sp>
      <p:sp>
        <p:nvSpPr>
          <p:cNvPr id="35" name="Google Shape;35;p5"/>
          <p:cNvSpPr txBox="1"/>
          <p:nvPr>
            <p:ph idx="12" type="sldNum"/>
          </p:nvPr>
        </p:nvSpPr>
        <p:spPr>
          <a:xfrm>
            <a:off x="38240996" y="16671143"/>
            <a:ext cx="2469300" cy="1399200"/>
          </a:xfrm>
          <a:prstGeom prst="rect">
            <a:avLst/>
          </a:prstGeom>
        </p:spPr>
        <p:txBody>
          <a:bodyPr anchorCtr="0" anchor="ctr" bIns="277650" lIns="277650" spcFirstLastPara="1" rIns="277650" wrap="square" tIns="2776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1364850" y="1463378"/>
            <a:ext cx="38342700" cy="2274900"/>
          </a:xfrm>
          <a:prstGeom prst="rect">
            <a:avLst/>
          </a:prstGeom>
        </p:spPr>
        <p:txBody>
          <a:bodyPr anchorCtr="0" anchor="t" bIns="277650" lIns="277650" spcFirstLastPara="1" rIns="277650" wrap="square" tIns="277650">
            <a:noAutofit/>
          </a:bodyPr>
          <a:lstStyle>
            <a:lvl1pPr lvl="0" rtl="0">
              <a:spcBef>
                <a:spcPts val="0"/>
              </a:spcBef>
              <a:spcAft>
                <a:spcPts val="0"/>
              </a:spcAft>
              <a:buSzPts val="9100"/>
              <a:buNone/>
              <a:defRPr/>
            </a:lvl1pPr>
            <a:lvl2pPr lvl="1" rtl="0">
              <a:spcBef>
                <a:spcPts val="0"/>
              </a:spcBef>
              <a:spcAft>
                <a:spcPts val="0"/>
              </a:spcAft>
              <a:buSzPts val="9100"/>
              <a:buNone/>
              <a:defRPr/>
            </a:lvl2pPr>
            <a:lvl3pPr lvl="2" rtl="0">
              <a:spcBef>
                <a:spcPts val="0"/>
              </a:spcBef>
              <a:spcAft>
                <a:spcPts val="0"/>
              </a:spcAft>
              <a:buSzPts val="9100"/>
              <a:buNone/>
              <a:defRPr/>
            </a:lvl3pPr>
            <a:lvl4pPr lvl="3" rtl="0">
              <a:spcBef>
                <a:spcPts val="0"/>
              </a:spcBef>
              <a:spcAft>
                <a:spcPts val="0"/>
              </a:spcAft>
              <a:buSzPts val="9100"/>
              <a:buNone/>
              <a:defRPr/>
            </a:lvl4pPr>
            <a:lvl5pPr lvl="4" rtl="0">
              <a:spcBef>
                <a:spcPts val="0"/>
              </a:spcBef>
              <a:spcAft>
                <a:spcPts val="0"/>
              </a:spcAft>
              <a:buSzPts val="9100"/>
              <a:buNone/>
              <a:defRPr/>
            </a:lvl5pPr>
            <a:lvl6pPr lvl="5" rtl="0">
              <a:spcBef>
                <a:spcPts val="0"/>
              </a:spcBef>
              <a:spcAft>
                <a:spcPts val="0"/>
              </a:spcAft>
              <a:buSzPts val="9100"/>
              <a:buNone/>
              <a:defRPr/>
            </a:lvl6pPr>
            <a:lvl7pPr lvl="6" rtl="0">
              <a:spcBef>
                <a:spcPts val="0"/>
              </a:spcBef>
              <a:spcAft>
                <a:spcPts val="0"/>
              </a:spcAft>
              <a:buSzPts val="9100"/>
              <a:buNone/>
              <a:defRPr/>
            </a:lvl7pPr>
            <a:lvl8pPr lvl="7" rtl="0">
              <a:spcBef>
                <a:spcPts val="0"/>
              </a:spcBef>
              <a:spcAft>
                <a:spcPts val="0"/>
              </a:spcAft>
              <a:buSzPts val="9100"/>
              <a:buNone/>
              <a:defRPr/>
            </a:lvl8pPr>
            <a:lvl9pPr lvl="8" rtl="0">
              <a:spcBef>
                <a:spcPts val="0"/>
              </a:spcBef>
              <a:spcAft>
                <a:spcPts val="0"/>
              </a:spcAft>
              <a:buSzPts val="9100"/>
              <a:buNone/>
              <a:defRPr/>
            </a:lvl9pPr>
          </a:lstStyle>
          <a:p/>
        </p:txBody>
      </p:sp>
      <p:sp>
        <p:nvSpPr>
          <p:cNvPr id="38" name="Google Shape;38;p6"/>
          <p:cNvSpPr txBox="1"/>
          <p:nvPr>
            <p:ph idx="12" type="sldNum"/>
          </p:nvPr>
        </p:nvSpPr>
        <p:spPr>
          <a:xfrm>
            <a:off x="38240996" y="16671143"/>
            <a:ext cx="2469300" cy="1399200"/>
          </a:xfrm>
          <a:prstGeom prst="rect">
            <a:avLst/>
          </a:prstGeom>
        </p:spPr>
        <p:txBody>
          <a:bodyPr anchorCtr="0" anchor="ctr" bIns="277650" lIns="277650" spcFirstLastPara="1" rIns="277650" wrap="square" tIns="2776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1913392" y="1477867"/>
            <a:ext cx="8250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1437750" y="3330133"/>
            <a:ext cx="12636000" cy="2687100"/>
          </a:xfrm>
          <a:prstGeom prst="rect">
            <a:avLst/>
          </a:prstGeom>
        </p:spPr>
        <p:txBody>
          <a:bodyPr anchorCtr="0" anchor="b" bIns="277650" lIns="277650" spcFirstLastPara="1" rIns="277650" wrap="square" tIns="277650">
            <a:noAutofit/>
          </a:bodyPr>
          <a:lstStyle>
            <a:lvl1pPr lvl="0" rtl="0">
              <a:spcBef>
                <a:spcPts val="0"/>
              </a:spcBef>
              <a:spcAft>
                <a:spcPts val="0"/>
              </a:spcAft>
              <a:buSzPts val="7400"/>
              <a:buNone/>
              <a:defRPr sz="7400"/>
            </a:lvl1pPr>
            <a:lvl2pPr lvl="1" rtl="0">
              <a:spcBef>
                <a:spcPts val="0"/>
              </a:spcBef>
              <a:spcAft>
                <a:spcPts val="0"/>
              </a:spcAft>
              <a:buSzPts val="7400"/>
              <a:buNone/>
              <a:defRPr sz="7400"/>
            </a:lvl2pPr>
            <a:lvl3pPr lvl="2" rtl="0">
              <a:spcBef>
                <a:spcPts val="0"/>
              </a:spcBef>
              <a:spcAft>
                <a:spcPts val="0"/>
              </a:spcAft>
              <a:buSzPts val="7400"/>
              <a:buNone/>
              <a:defRPr sz="7400"/>
            </a:lvl3pPr>
            <a:lvl4pPr lvl="3" rtl="0">
              <a:spcBef>
                <a:spcPts val="0"/>
              </a:spcBef>
              <a:spcAft>
                <a:spcPts val="0"/>
              </a:spcAft>
              <a:buSzPts val="7400"/>
              <a:buNone/>
              <a:defRPr sz="7400"/>
            </a:lvl4pPr>
            <a:lvl5pPr lvl="4" rtl="0">
              <a:spcBef>
                <a:spcPts val="0"/>
              </a:spcBef>
              <a:spcAft>
                <a:spcPts val="0"/>
              </a:spcAft>
              <a:buSzPts val="7400"/>
              <a:buNone/>
              <a:defRPr sz="7400"/>
            </a:lvl5pPr>
            <a:lvl6pPr lvl="5" rtl="0">
              <a:spcBef>
                <a:spcPts val="0"/>
              </a:spcBef>
              <a:spcAft>
                <a:spcPts val="0"/>
              </a:spcAft>
              <a:buSzPts val="7400"/>
              <a:buNone/>
              <a:defRPr sz="7400"/>
            </a:lvl6pPr>
            <a:lvl7pPr lvl="6" rtl="0">
              <a:spcBef>
                <a:spcPts val="0"/>
              </a:spcBef>
              <a:spcAft>
                <a:spcPts val="0"/>
              </a:spcAft>
              <a:buSzPts val="7400"/>
              <a:buNone/>
              <a:defRPr sz="7400"/>
            </a:lvl7pPr>
            <a:lvl8pPr lvl="7" rtl="0">
              <a:spcBef>
                <a:spcPts val="0"/>
              </a:spcBef>
              <a:spcAft>
                <a:spcPts val="0"/>
              </a:spcAft>
              <a:buSzPts val="7400"/>
              <a:buNone/>
              <a:defRPr sz="7400"/>
            </a:lvl8pPr>
            <a:lvl9pPr lvl="8" rtl="0">
              <a:spcBef>
                <a:spcPts val="0"/>
              </a:spcBef>
              <a:spcAft>
                <a:spcPts val="0"/>
              </a:spcAft>
              <a:buSzPts val="7400"/>
              <a:buNone/>
              <a:defRPr sz="7400"/>
            </a:lvl9pPr>
          </a:lstStyle>
          <a:p/>
        </p:txBody>
      </p:sp>
      <p:sp>
        <p:nvSpPr>
          <p:cNvPr id="42" name="Google Shape;42;p7"/>
          <p:cNvSpPr txBox="1"/>
          <p:nvPr>
            <p:ph idx="1" type="body"/>
          </p:nvPr>
        </p:nvSpPr>
        <p:spPr>
          <a:xfrm>
            <a:off x="1437750" y="6566414"/>
            <a:ext cx="12636000" cy="9977100"/>
          </a:xfrm>
          <a:prstGeom prst="rect">
            <a:avLst/>
          </a:prstGeom>
        </p:spPr>
        <p:txBody>
          <a:bodyPr anchorCtr="0" anchor="t" bIns="277650" lIns="277650" spcFirstLastPara="1" rIns="277650" wrap="square" tIns="277650">
            <a:noAutofit/>
          </a:bodyPr>
          <a:lstStyle>
            <a:lvl1pPr indent="-457200" lvl="0" marL="457200" rtl="0">
              <a:spcBef>
                <a:spcPts val="0"/>
              </a:spcBef>
              <a:spcAft>
                <a:spcPts val="0"/>
              </a:spcAft>
              <a:buSzPts val="3600"/>
              <a:buChar char="●"/>
              <a:defRPr sz="3600"/>
            </a:lvl1pPr>
            <a:lvl2pPr indent="-457200" lvl="1" marL="914400" rtl="0">
              <a:spcBef>
                <a:spcPts val="4800"/>
              </a:spcBef>
              <a:spcAft>
                <a:spcPts val="0"/>
              </a:spcAft>
              <a:buSzPts val="3600"/>
              <a:buChar char="○"/>
              <a:defRPr sz="3600"/>
            </a:lvl2pPr>
            <a:lvl3pPr indent="-457200" lvl="2" marL="1371600" rtl="0">
              <a:spcBef>
                <a:spcPts val="4800"/>
              </a:spcBef>
              <a:spcAft>
                <a:spcPts val="0"/>
              </a:spcAft>
              <a:buSzPts val="3600"/>
              <a:buChar char="■"/>
              <a:defRPr sz="3600"/>
            </a:lvl3pPr>
            <a:lvl4pPr indent="-457200" lvl="3" marL="1828800" rtl="0">
              <a:spcBef>
                <a:spcPts val="4800"/>
              </a:spcBef>
              <a:spcAft>
                <a:spcPts val="0"/>
              </a:spcAft>
              <a:buSzPts val="3600"/>
              <a:buChar char="●"/>
              <a:defRPr sz="3600"/>
            </a:lvl4pPr>
            <a:lvl5pPr indent="-457200" lvl="4" marL="2286000" rtl="0">
              <a:spcBef>
                <a:spcPts val="4800"/>
              </a:spcBef>
              <a:spcAft>
                <a:spcPts val="0"/>
              </a:spcAft>
              <a:buSzPts val="3600"/>
              <a:buChar char="○"/>
              <a:defRPr sz="3600"/>
            </a:lvl5pPr>
            <a:lvl6pPr indent="-457200" lvl="5" marL="2743200" rtl="0">
              <a:spcBef>
                <a:spcPts val="4800"/>
              </a:spcBef>
              <a:spcAft>
                <a:spcPts val="0"/>
              </a:spcAft>
              <a:buSzPts val="3600"/>
              <a:buChar char="■"/>
              <a:defRPr sz="3600"/>
            </a:lvl6pPr>
            <a:lvl7pPr indent="-457200" lvl="6" marL="3200400" rtl="0">
              <a:spcBef>
                <a:spcPts val="4800"/>
              </a:spcBef>
              <a:spcAft>
                <a:spcPts val="0"/>
              </a:spcAft>
              <a:buSzPts val="3600"/>
              <a:buChar char="●"/>
              <a:defRPr sz="3600"/>
            </a:lvl7pPr>
            <a:lvl8pPr indent="-457200" lvl="7" marL="3657600" rtl="0">
              <a:spcBef>
                <a:spcPts val="4800"/>
              </a:spcBef>
              <a:spcAft>
                <a:spcPts val="0"/>
              </a:spcAft>
              <a:buSzPts val="3600"/>
              <a:buChar char="○"/>
              <a:defRPr sz="3600"/>
            </a:lvl8pPr>
            <a:lvl9pPr indent="-457200" lvl="8" marL="4114800" rtl="0">
              <a:spcBef>
                <a:spcPts val="4800"/>
              </a:spcBef>
              <a:spcAft>
                <a:spcPts val="4800"/>
              </a:spcAft>
              <a:buSzPts val="3600"/>
              <a:buChar char="■"/>
              <a:defRPr sz="3600"/>
            </a:lvl9pPr>
          </a:lstStyle>
          <a:p/>
        </p:txBody>
      </p:sp>
      <p:sp>
        <p:nvSpPr>
          <p:cNvPr id="43" name="Google Shape;43;p7"/>
          <p:cNvSpPr txBox="1"/>
          <p:nvPr>
            <p:ph idx="12" type="sldNum"/>
          </p:nvPr>
        </p:nvSpPr>
        <p:spPr>
          <a:xfrm>
            <a:off x="38240996" y="16671143"/>
            <a:ext cx="2469300" cy="1399200"/>
          </a:xfrm>
          <a:prstGeom prst="rect">
            <a:avLst/>
          </a:prstGeom>
        </p:spPr>
        <p:txBody>
          <a:bodyPr anchorCtr="0" anchor="ctr" bIns="277650" lIns="277650" spcFirstLastPara="1" rIns="277650" wrap="square" tIns="2776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1913392" y="1477867"/>
            <a:ext cx="8250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1273965" y="2532055"/>
            <a:ext cx="28098900" cy="13637100"/>
          </a:xfrm>
          <a:prstGeom prst="rect">
            <a:avLst/>
          </a:prstGeom>
        </p:spPr>
        <p:txBody>
          <a:bodyPr anchorCtr="0" anchor="ctr" bIns="277650" lIns="277650" spcFirstLastPara="1" rIns="277650" wrap="square" tIns="277650">
            <a:noAutofit/>
          </a:bodyPr>
          <a:lstStyle>
            <a:lvl1pPr lvl="0" rtl="0">
              <a:spcBef>
                <a:spcPts val="0"/>
              </a:spcBef>
              <a:spcAft>
                <a:spcPts val="0"/>
              </a:spcAft>
              <a:buClr>
                <a:schemeClr val="lt1"/>
              </a:buClr>
              <a:buSzPts val="14600"/>
              <a:buNone/>
              <a:defRPr sz="14600">
                <a:solidFill>
                  <a:schemeClr val="lt1"/>
                </a:solidFill>
              </a:defRPr>
            </a:lvl1pPr>
            <a:lvl2pPr lvl="1" rtl="0">
              <a:spcBef>
                <a:spcPts val="0"/>
              </a:spcBef>
              <a:spcAft>
                <a:spcPts val="0"/>
              </a:spcAft>
              <a:buClr>
                <a:schemeClr val="lt1"/>
              </a:buClr>
              <a:buSzPts val="14600"/>
              <a:buNone/>
              <a:defRPr sz="14600">
                <a:solidFill>
                  <a:schemeClr val="lt1"/>
                </a:solidFill>
              </a:defRPr>
            </a:lvl2pPr>
            <a:lvl3pPr lvl="2" rtl="0">
              <a:spcBef>
                <a:spcPts val="0"/>
              </a:spcBef>
              <a:spcAft>
                <a:spcPts val="0"/>
              </a:spcAft>
              <a:buClr>
                <a:schemeClr val="lt1"/>
              </a:buClr>
              <a:buSzPts val="14600"/>
              <a:buNone/>
              <a:defRPr sz="14600">
                <a:solidFill>
                  <a:schemeClr val="lt1"/>
                </a:solidFill>
              </a:defRPr>
            </a:lvl3pPr>
            <a:lvl4pPr lvl="3" rtl="0">
              <a:spcBef>
                <a:spcPts val="0"/>
              </a:spcBef>
              <a:spcAft>
                <a:spcPts val="0"/>
              </a:spcAft>
              <a:buClr>
                <a:schemeClr val="lt1"/>
              </a:buClr>
              <a:buSzPts val="14600"/>
              <a:buNone/>
              <a:defRPr sz="14600">
                <a:solidFill>
                  <a:schemeClr val="lt1"/>
                </a:solidFill>
              </a:defRPr>
            </a:lvl4pPr>
            <a:lvl5pPr lvl="4" rtl="0">
              <a:spcBef>
                <a:spcPts val="0"/>
              </a:spcBef>
              <a:spcAft>
                <a:spcPts val="0"/>
              </a:spcAft>
              <a:buClr>
                <a:schemeClr val="lt1"/>
              </a:buClr>
              <a:buSzPts val="14600"/>
              <a:buNone/>
              <a:defRPr sz="14600">
                <a:solidFill>
                  <a:schemeClr val="lt1"/>
                </a:solidFill>
              </a:defRPr>
            </a:lvl5pPr>
            <a:lvl6pPr lvl="5" rtl="0">
              <a:spcBef>
                <a:spcPts val="0"/>
              </a:spcBef>
              <a:spcAft>
                <a:spcPts val="0"/>
              </a:spcAft>
              <a:buClr>
                <a:schemeClr val="lt1"/>
              </a:buClr>
              <a:buSzPts val="14600"/>
              <a:buNone/>
              <a:defRPr sz="14600">
                <a:solidFill>
                  <a:schemeClr val="lt1"/>
                </a:solidFill>
              </a:defRPr>
            </a:lvl6pPr>
            <a:lvl7pPr lvl="6" rtl="0">
              <a:spcBef>
                <a:spcPts val="0"/>
              </a:spcBef>
              <a:spcAft>
                <a:spcPts val="0"/>
              </a:spcAft>
              <a:buClr>
                <a:schemeClr val="lt1"/>
              </a:buClr>
              <a:buSzPts val="14600"/>
              <a:buNone/>
              <a:defRPr sz="14600">
                <a:solidFill>
                  <a:schemeClr val="lt1"/>
                </a:solidFill>
              </a:defRPr>
            </a:lvl7pPr>
            <a:lvl8pPr lvl="7" rtl="0">
              <a:spcBef>
                <a:spcPts val="0"/>
              </a:spcBef>
              <a:spcAft>
                <a:spcPts val="0"/>
              </a:spcAft>
              <a:buClr>
                <a:schemeClr val="lt1"/>
              </a:buClr>
              <a:buSzPts val="14600"/>
              <a:buNone/>
              <a:defRPr sz="14600">
                <a:solidFill>
                  <a:schemeClr val="lt1"/>
                </a:solidFill>
              </a:defRPr>
            </a:lvl8pPr>
            <a:lvl9pPr lvl="8" rtl="0">
              <a:spcBef>
                <a:spcPts val="0"/>
              </a:spcBef>
              <a:spcAft>
                <a:spcPts val="0"/>
              </a:spcAft>
              <a:buClr>
                <a:schemeClr val="lt1"/>
              </a:buClr>
              <a:buSzPts val="14600"/>
              <a:buNone/>
              <a:defRPr sz="14600">
                <a:solidFill>
                  <a:schemeClr val="lt1"/>
                </a:solidFill>
              </a:defRPr>
            </a:lvl9pPr>
          </a:lstStyle>
          <a:p/>
        </p:txBody>
      </p:sp>
      <p:sp>
        <p:nvSpPr>
          <p:cNvPr id="47" name="Google Shape;47;p8"/>
          <p:cNvSpPr txBox="1"/>
          <p:nvPr>
            <p:ph idx="12" type="sldNum"/>
          </p:nvPr>
        </p:nvSpPr>
        <p:spPr>
          <a:xfrm>
            <a:off x="38240996" y="16671143"/>
            <a:ext cx="2469300" cy="1399200"/>
          </a:xfrm>
          <a:prstGeom prst="rect">
            <a:avLst/>
          </a:prstGeom>
        </p:spPr>
        <p:txBody>
          <a:bodyPr anchorCtr="0" anchor="ctr" bIns="277650" lIns="277650" spcFirstLastPara="1" rIns="277650" wrap="square" tIns="27765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20574000" y="444"/>
            <a:ext cx="20574000" cy="18288000"/>
          </a:xfrm>
          <a:prstGeom prst="rect">
            <a:avLst/>
          </a:prstGeom>
          <a:solidFill>
            <a:schemeClr val="dk1"/>
          </a:solidFill>
          <a:ln>
            <a:noFill/>
          </a:ln>
        </p:spPr>
        <p:txBody>
          <a:bodyPr anchorCtr="0" anchor="ctr" bIns="277650" lIns="277650" spcFirstLastPara="1" rIns="277650" wrap="square" tIns="277650">
            <a:noAutofit/>
          </a:bodyPr>
          <a:lstStyle/>
          <a:p>
            <a:pPr indent="0" lvl="0" marL="0" rtl="0" algn="l">
              <a:spcBef>
                <a:spcPts val="0"/>
              </a:spcBef>
              <a:spcAft>
                <a:spcPts val="0"/>
              </a:spcAft>
              <a:buNone/>
            </a:pPr>
            <a:r>
              <a:t/>
            </a:r>
            <a:endParaRPr/>
          </a:p>
        </p:txBody>
      </p:sp>
      <p:cxnSp>
        <p:nvCxnSpPr>
          <p:cNvPr id="50" name="Google Shape;50;p9"/>
          <p:cNvCxnSpPr/>
          <p:nvPr/>
        </p:nvCxnSpPr>
        <p:spPr>
          <a:xfrm>
            <a:off x="22633538" y="15984000"/>
            <a:ext cx="21072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1194750" y="4968356"/>
            <a:ext cx="18203400" cy="4687200"/>
          </a:xfrm>
          <a:prstGeom prst="rect">
            <a:avLst/>
          </a:prstGeom>
        </p:spPr>
        <p:txBody>
          <a:bodyPr anchorCtr="0" anchor="b" bIns="277650" lIns="277650" spcFirstLastPara="1" rIns="277650" wrap="square" tIns="277650">
            <a:noAutofit/>
          </a:bodyPr>
          <a:lstStyle>
            <a:lvl1pPr lvl="0" rtl="0" algn="ctr">
              <a:spcBef>
                <a:spcPts val="0"/>
              </a:spcBef>
              <a:spcAft>
                <a:spcPts val="0"/>
              </a:spcAft>
              <a:buClr>
                <a:schemeClr val="dk1"/>
              </a:buClr>
              <a:buSzPts val="10800"/>
              <a:buNone/>
              <a:defRPr sz="10800">
                <a:solidFill>
                  <a:schemeClr val="dk1"/>
                </a:solidFill>
              </a:defRPr>
            </a:lvl1pPr>
            <a:lvl2pPr lvl="1" rtl="0" algn="ctr">
              <a:spcBef>
                <a:spcPts val="0"/>
              </a:spcBef>
              <a:spcAft>
                <a:spcPts val="0"/>
              </a:spcAft>
              <a:buClr>
                <a:schemeClr val="dk1"/>
              </a:buClr>
              <a:buSzPts val="10800"/>
              <a:buNone/>
              <a:defRPr sz="10800">
                <a:solidFill>
                  <a:schemeClr val="dk1"/>
                </a:solidFill>
              </a:defRPr>
            </a:lvl2pPr>
            <a:lvl3pPr lvl="2" rtl="0" algn="ctr">
              <a:spcBef>
                <a:spcPts val="0"/>
              </a:spcBef>
              <a:spcAft>
                <a:spcPts val="0"/>
              </a:spcAft>
              <a:buClr>
                <a:schemeClr val="dk1"/>
              </a:buClr>
              <a:buSzPts val="10800"/>
              <a:buNone/>
              <a:defRPr sz="10800">
                <a:solidFill>
                  <a:schemeClr val="dk1"/>
                </a:solidFill>
              </a:defRPr>
            </a:lvl3pPr>
            <a:lvl4pPr lvl="3" rtl="0" algn="ctr">
              <a:spcBef>
                <a:spcPts val="0"/>
              </a:spcBef>
              <a:spcAft>
                <a:spcPts val="0"/>
              </a:spcAft>
              <a:buClr>
                <a:schemeClr val="dk1"/>
              </a:buClr>
              <a:buSzPts val="10800"/>
              <a:buNone/>
              <a:defRPr sz="10800">
                <a:solidFill>
                  <a:schemeClr val="dk1"/>
                </a:solidFill>
              </a:defRPr>
            </a:lvl4pPr>
            <a:lvl5pPr lvl="4" rtl="0" algn="ctr">
              <a:spcBef>
                <a:spcPts val="0"/>
              </a:spcBef>
              <a:spcAft>
                <a:spcPts val="0"/>
              </a:spcAft>
              <a:buClr>
                <a:schemeClr val="dk1"/>
              </a:buClr>
              <a:buSzPts val="10800"/>
              <a:buNone/>
              <a:defRPr sz="10800">
                <a:solidFill>
                  <a:schemeClr val="dk1"/>
                </a:solidFill>
              </a:defRPr>
            </a:lvl5pPr>
            <a:lvl6pPr lvl="5" rtl="0" algn="ctr">
              <a:spcBef>
                <a:spcPts val="0"/>
              </a:spcBef>
              <a:spcAft>
                <a:spcPts val="0"/>
              </a:spcAft>
              <a:buClr>
                <a:schemeClr val="dk1"/>
              </a:buClr>
              <a:buSzPts val="10800"/>
              <a:buNone/>
              <a:defRPr sz="10800">
                <a:solidFill>
                  <a:schemeClr val="dk1"/>
                </a:solidFill>
              </a:defRPr>
            </a:lvl6pPr>
            <a:lvl7pPr lvl="6" rtl="0" algn="ctr">
              <a:spcBef>
                <a:spcPts val="0"/>
              </a:spcBef>
              <a:spcAft>
                <a:spcPts val="0"/>
              </a:spcAft>
              <a:buClr>
                <a:schemeClr val="dk1"/>
              </a:buClr>
              <a:buSzPts val="10800"/>
              <a:buNone/>
              <a:defRPr sz="10800">
                <a:solidFill>
                  <a:schemeClr val="dk1"/>
                </a:solidFill>
              </a:defRPr>
            </a:lvl7pPr>
            <a:lvl8pPr lvl="7" rtl="0" algn="ctr">
              <a:spcBef>
                <a:spcPts val="0"/>
              </a:spcBef>
              <a:spcAft>
                <a:spcPts val="0"/>
              </a:spcAft>
              <a:buClr>
                <a:schemeClr val="dk1"/>
              </a:buClr>
              <a:buSzPts val="10800"/>
              <a:buNone/>
              <a:defRPr sz="10800">
                <a:solidFill>
                  <a:schemeClr val="dk1"/>
                </a:solidFill>
              </a:defRPr>
            </a:lvl8pPr>
            <a:lvl9pPr lvl="8" rtl="0" algn="ctr">
              <a:spcBef>
                <a:spcPts val="0"/>
              </a:spcBef>
              <a:spcAft>
                <a:spcPts val="0"/>
              </a:spcAft>
              <a:buClr>
                <a:schemeClr val="dk1"/>
              </a:buClr>
              <a:buSzPts val="10800"/>
              <a:buNone/>
              <a:defRPr sz="10800">
                <a:solidFill>
                  <a:schemeClr val="dk1"/>
                </a:solidFill>
              </a:defRPr>
            </a:lvl9pPr>
          </a:lstStyle>
          <a:p/>
        </p:txBody>
      </p:sp>
      <p:sp>
        <p:nvSpPr>
          <p:cNvPr id="52" name="Google Shape;52;p9"/>
          <p:cNvSpPr txBox="1"/>
          <p:nvPr>
            <p:ph idx="1" type="subTitle"/>
          </p:nvPr>
        </p:nvSpPr>
        <p:spPr>
          <a:xfrm>
            <a:off x="1194750" y="9725763"/>
            <a:ext cx="18203400" cy="4784100"/>
          </a:xfrm>
          <a:prstGeom prst="rect">
            <a:avLst/>
          </a:prstGeom>
        </p:spPr>
        <p:txBody>
          <a:bodyPr anchorCtr="0" anchor="t" bIns="277650" lIns="277650" spcFirstLastPara="1" rIns="277650" wrap="square" tIns="277650">
            <a:noAutofit/>
          </a:bodyPr>
          <a:lstStyle>
            <a:lvl1pPr lvl="0" rtl="0" algn="ctr">
              <a:lnSpc>
                <a:spcPct val="100000"/>
              </a:lnSpc>
              <a:spcBef>
                <a:spcPts val="0"/>
              </a:spcBef>
              <a:spcAft>
                <a:spcPts val="0"/>
              </a:spcAft>
              <a:buSzPts val="6200"/>
              <a:buNone/>
              <a:defRPr sz="6200"/>
            </a:lvl1pPr>
            <a:lvl2pPr lvl="1" rtl="0" algn="ctr">
              <a:lnSpc>
                <a:spcPct val="100000"/>
              </a:lnSpc>
              <a:spcBef>
                <a:spcPts val="0"/>
              </a:spcBef>
              <a:spcAft>
                <a:spcPts val="0"/>
              </a:spcAft>
              <a:buSzPts val="6200"/>
              <a:buNone/>
              <a:defRPr sz="6200"/>
            </a:lvl2pPr>
            <a:lvl3pPr lvl="2" rtl="0" algn="ctr">
              <a:lnSpc>
                <a:spcPct val="100000"/>
              </a:lnSpc>
              <a:spcBef>
                <a:spcPts val="0"/>
              </a:spcBef>
              <a:spcAft>
                <a:spcPts val="0"/>
              </a:spcAft>
              <a:buSzPts val="6200"/>
              <a:buNone/>
              <a:defRPr sz="6200"/>
            </a:lvl3pPr>
            <a:lvl4pPr lvl="3" rtl="0" algn="ctr">
              <a:lnSpc>
                <a:spcPct val="100000"/>
              </a:lnSpc>
              <a:spcBef>
                <a:spcPts val="0"/>
              </a:spcBef>
              <a:spcAft>
                <a:spcPts val="0"/>
              </a:spcAft>
              <a:buSzPts val="6200"/>
              <a:buNone/>
              <a:defRPr sz="6200"/>
            </a:lvl4pPr>
            <a:lvl5pPr lvl="4" rtl="0" algn="ctr">
              <a:lnSpc>
                <a:spcPct val="100000"/>
              </a:lnSpc>
              <a:spcBef>
                <a:spcPts val="0"/>
              </a:spcBef>
              <a:spcAft>
                <a:spcPts val="0"/>
              </a:spcAft>
              <a:buSzPts val="6200"/>
              <a:buNone/>
              <a:defRPr sz="6200"/>
            </a:lvl5pPr>
            <a:lvl6pPr lvl="5" rtl="0" algn="ctr">
              <a:lnSpc>
                <a:spcPct val="100000"/>
              </a:lnSpc>
              <a:spcBef>
                <a:spcPts val="0"/>
              </a:spcBef>
              <a:spcAft>
                <a:spcPts val="0"/>
              </a:spcAft>
              <a:buSzPts val="6200"/>
              <a:buNone/>
              <a:defRPr sz="6200"/>
            </a:lvl6pPr>
            <a:lvl7pPr lvl="6" rtl="0" algn="ctr">
              <a:lnSpc>
                <a:spcPct val="100000"/>
              </a:lnSpc>
              <a:spcBef>
                <a:spcPts val="0"/>
              </a:spcBef>
              <a:spcAft>
                <a:spcPts val="0"/>
              </a:spcAft>
              <a:buSzPts val="6200"/>
              <a:buNone/>
              <a:defRPr sz="6200"/>
            </a:lvl7pPr>
            <a:lvl8pPr lvl="7" rtl="0" algn="ctr">
              <a:lnSpc>
                <a:spcPct val="100000"/>
              </a:lnSpc>
              <a:spcBef>
                <a:spcPts val="0"/>
              </a:spcBef>
              <a:spcAft>
                <a:spcPts val="0"/>
              </a:spcAft>
              <a:buSzPts val="6200"/>
              <a:buNone/>
              <a:defRPr sz="6200"/>
            </a:lvl8pPr>
            <a:lvl9pPr lvl="8" rtl="0" algn="ctr">
              <a:lnSpc>
                <a:spcPct val="100000"/>
              </a:lnSpc>
              <a:spcBef>
                <a:spcPts val="0"/>
              </a:spcBef>
              <a:spcAft>
                <a:spcPts val="0"/>
              </a:spcAft>
              <a:buSzPts val="6200"/>
              <a:buNone/>
              <a:defRPr sz="6200"/>
            </a:lvl9pPr>
          </a:lstStyle>
          <a:p/>
        </p:txBody>
      </p:sp>
      <p:sp>
        <p:nvSpPr>
          <p:cNvPr id="53" name="Google Shape;53;p9"/>
          <p:cNvSpPr txBox="1"/>
          <p:nvPr>
            <p:ph idx="2" type="body"/>
          </p:nvPr>
        </p:nvSpPr>
        <p:spPr>
          <a:xfrm>
            <a:off x="22227750" y="2574933"/>
            <a:ext cx="17266500" cy="13138800"/>
          </a:xfrm>
          <a:prstGeom prst="rect">
            <a:avLst/>
          </a:prstGeom>
        </p:spPr>
        <p:txBody>
          <a:bodyPr anchorCtr="0" anchor="ctr" bIns="277650" lIns="277650" spcFirstLastPara="1" rIns="277650" wrap="square" tIns="277650">
            <a:noAutofit/>
          </a:bodyPr>
          <a:lstStyle>
            <a:lvl1pPr indent="-577850" lvl="0" marL="457200" rtl="0">
              <a:spcBef>
                <a:spcPts val="0"/>
              </a:spcBef>
              <a:spcAft>
                <a:spcPts val="0"/>
              </a:spcAft>
              <a:buClr>
                <a:schemeClr val="lt1"/>
              </a:buClr>
              <a:buSzPts val="5500"/>
              <a:buChar char="●"/>
              <a:defRPr>
                <a:solidFill>
                  <a:schemeClr val="lt1"/>
                </a:solidFill>
              </a:defRPr>
            </a:lvl1pPr>
            <a:lvl2pPr indent="-501650" lvl="1" marL="914400" rtl="0">
              <a:spcBef>
                <a:spcPts val="4800"/>
              </a:spcBef>
              <a:spcAft>
                <a:spcPts val="0"/>
              </a:spcAft>
              <a:buClr>
                <a:schemeClr val="lt1"/>
              </a:buClr>
              <a:buSzPts val="4300"/>
              <a:buChar char="○"/>
              <a:defRPr>
                <a:solidFill>
                  <a:schemeClr val="lt1"/>
                </a:solidFill>
              </a:defRPr>
            </a:lvl2pPr>
            <a:lvl3pPr indent="-501650" lvl="2" marL="1371600" rtl="0">
              <a:spcBef>
                <a:spcPts val="4800"/>
              </a:spcBef>
              <a:spcAft>
                <a:spcPts val="0"/>
              </a:spcAft>
              <a:buClr>
                <a:schemeClr val="lt1"/>
              </a:buClr>
              <a:buSzPts val="4300"/>
              <a:buChar char="■"/>
              <a:defRPr>
                <a:solidFill>
                  <a:schemeClr val="lt1"/>
                </a:solidFill>
              </a:defRPr>
            </a:lvl3pPr>
            <a:lvl4pPr indent="-501650" lvl="3" marL="1828800" rtl="0">
              <a:spcBef>
                <a:spcPts val="4800"/>
              </a:spcBef>
              <a:spcAft>
                <a:spcPts val="0"/>
              </a:spcAft>
              <a:buClr>
                <a:schemeClr val="lt1"/>
              </a:buClr>
              <a:buSzPts val="4300"/>
              <a:buChar char="●"/>
              <a:defRPr>
                <a:solidFill>
                  <a:schemeClr val="lt1"/>
                </a:solidFill>
              </a:defRPr>
            </a:lvl4pPr>
            <a:lvl5pPr indent="-501650" lvl="4" marL="2286000" rtl="0">
              <a:spcBef>
                <a:spcPts val="4800"/>
              </a:spcBef>
              <a:spcAft>
                <a:spcPts val="0"/>
              </a:spcAft>
              <a:buClr>
                <a:schemeClr val="lt1"/>
              </a:buClr>
              <a:buSzPts val="4300"/>
              <a:buChar char="○"/>
              <a:defRPr>
                <a:solidFill>
                  <a:schemeClr val="lt1"/>
                </a:solidFill>
              </a:defRPr>
            </a:lvl5pPr>
            <a:lvl6pPr indent="-501650" lvl="5" marL="2743200" rtl="0">
              <a:spcBef>
                <a:spcPts val="4800"/>
              </a:spcBef>
              <a:spcAft>
                <a:spcPts val="0"/>
              </a:spcAft>
              <a:buClr>
                <a:schemeClr val="lt1"/>
              </a:buClr>
              <a:buSzPts val="4300"/>
              <a:buChar char="■"/>
              <a:defRPr>
                <a:solidFill>
                  <a:schemeClr val="lt1"/>
                </a:solidFill>
              </a:defRPr>
            </a:lvl6pPr>
            <a:lvl7pPr indent="-501650" lvl="6" marL="3200400" rtl="0">
              <a:spcBef>
                <a:spcPts val="4800"/>
              </a:spcBef>
              <a:spcAft>
                <a:spcPts val="0"/>
              </a:spcAft>
              <a:buClr>
                <a:schemeClr val="lt1"/>
              </a:buClr>
              <a:buSzPts val="4300"/>
              <a:buChar char="●"/>
              <a:defRPr>
                <a:solidFill>
                  <a:schemeClr val="lt1"/>
                </a:solidFill>
              </a:defRPr>
            </a:lvl7pPr>
            <a:lvl8pPr indent="-501650" lvl="7" marL="3657600" rtl="0">
              <a:spcBef>
                <a:spcPts val="4800"/>
              </a:spcBef>
              <a:spcAft>
                <a:spcPts val="0"/>
              </a:spcAft>
              <a:buClr>
                <a:schemeClr val="lt1"/>
              </a:buClr>
              <a:buSzPts val="4300"/>
              <a:buChar char="○"/>
              <a:defRPr>
                <a:solidFill>
                  <a:schemeClr val="lt1"/>
                </a:solidFill>
              </a:defRPr>
            </a:lvl8pPr>
            <a:lvl9pPr indent="-501650" lvl="8" marL="4114800" rtl="0">
              <a:spcBef>
                <a:spcPts val="4800"/>
              </a:spcBef>
              <a:spcAft>
                <a:spcPts val="4800"/>
              </a:spcAft>
              <a:buClr>
                <a:schemeClr val="lt1"/>
              </a:buClr>
              <a:buSzPts val="4300"/>
              <a:buChar char="■"/>
              <a:defRPr>
                <a:solidFill>
                  <a:schemeClr val="lt1"/>
                </a:solidFill>
              </a:defRPr>
            </a:lvl9pPr>
          </a:lstStyle>
          <a:p/>
        </p:txBody>
      </p:sp>
      <p:sp>
        <p:nvSpPr>
          <p:cNvPr id="54" name="Google Shape;54;p9"/>
          <p:cNvSpPr txBox="1"/>
          <p:nvPr>
            <p:ph idx="12" type="sldNum"/>
          </p:nvPr>
        </p:nvSpPr>
        <p:spPr>
          <a:xfrm>
            <a:off x="38240996" y="16671143"/>
            <a:ext cx="2469300" cy="1399200"/>
          </a:xfrm>
          <a:prstGeom prst="rect">
            <a:avLst/>
          </a:prstGeom>
        </p:spPr>
        <p:txBody>
          <a:bodyPr anchorCtr="0" anchor="ctr" bIns="277650" lIns="277650" spcFirstLastPara="1" rIns="277650" wrap="square" tIns="27765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1913401" y="16853333"/>
            <a:ext cx="373356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1913392" y="1477867"/>
            <a:ext cx="8250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1476077" y="15025867"/>
            <a:ext cx="37748700" cy="1399200"/>
          </a:xfrm>
          <a:prstGeom prst="rect">
            <a:avLst/>
          </a:prstGeom>
        </p:spPr>
        <p:txBody>
          <a:bodyPr anchorCtr="0" anchor="ctr" bIns="277650" lIns="277650" spcFirstLastPara="1" rIns="277650" wrap="square" tIns="277650">
            <a:noAutofit/>
          </a:bodyPr>
          <a:lstStyle>
            <a:lvl1pPr indent="-228600" lvl="0" marL="457200" rtl="0">
              <a:lnSpc>
                <a:spcPct val="100000"/>
              </a:lnSpc>
              <a:spcBef>
                <a:spcPts val="0"/>
              </a:spcBef>
              <a:spcAft>
                <a:spcPts val="0"/>
              </a:spcAft>
              <a:buSzPts val="5500"/>
              <a:buNone/>
              <a:defRPr/>
            </a:lvl1pPr>
          </a:lstStyle>
          <a:p/>
        </p:txBody>
      </p:sp>
      <p:sp>
        <p:nvSpPr>
          <p:cNvPr id="59" name="Google Shape;59;p10"/>
          <p:cNvSpPr txBox="1"/>
          <p:nvPr>
            <p:ph idx="12" type="sldNum"/>
          </p:nvPr>
        </p:nvSpPr>
        <p:spPr>
          <a:xfrm>
            <a:off x="38240996" y="16671143"/>
            <a:ext cx="2469300" cy="1399200"/>
          </a:xfrm>
          <a:prstGeom prst="rect">
            <a:avLst/>
          </a:prstGeom>
        </p:spPr>
        <p:txBody>
          <a:bodyPr anchorCtr="0" anchor="ctr" bIns="277650" lIns="277650" spcFirstLastPara="1" rIns="277650" wrap="square" tIns="2776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801125" y="2047822"/>
            <a:ext cx="28447200" cy="2259300"/>
          </a:xfrm>
          <a:prstGeom prst="rect">
            <a:avLst/>
          </a:prstGeom>
          <a:noFill/>
          <a:ln>
            <a:noFill/>
          </a:ln>
        </p:spPr>
        <p:txBody>
          <a:bodyPr anchorCtr="0" anchor="t" bIns="277650" lIns="277650" spcFirstLastPara="1" rIns="277650" wrap="square" tIns="277650">
            <a:noAutofit/>
          </a:bodyPr>
          <a:lstStyle>
            <a:lvl1pPr lvl="0" rtl="0">
              <a:spcBef>
                <a:spcPts val="0"/>
              </a:spcBef>
              <a:spcAft>
                <a:spcPts val="0"/>
              </a:spcAft>
              <a:buClr>
                <a:schemeClr val="dk2"/>
              </a:buClr>
              <a:buSzPts val="9100"/>
              <a:buFont typeface="Raleway"/>
              <a:buNone/>
              <a:defRPr b="1" sz="9100">
                <a:solidFill>
                  <a:schemeClr val="dk2"/>
                </a:solidFill>
                <a:latin typeface="Raleway"/>
                <a:ea typeface="Raleway"/>
                <a:cs typeface="Raleway"/>
                <a:sym typeface="Raleway"/>
              </a:defRPr>
            </a:lvl1pPr>
            <a:lvl2pPr lvl="1" rtl="0">
              <a:spcBef>
                <a:spcPts val="0"/>
              </a:spcBef>
              <a:spcAft>
                <a:spcPts val="0"/>
              </a:spcAft>
              <a:buClr>
                <a:schemeClr val="dk2"/>
              </a:buClr>
              <a:buSzPts val="9100"/>
              <a:buFont typeface="Raleway"/>
              <a:buNone/>
              <a:defRPr b="1" sz="9100">
                <a:solidFill>
                  <a:schemeClr val="dk2"/>
                </a:solidFill>
                <a:latin typeface="Raleway"/>
                <a:ea typeface="Raleway"/>
                <a:cs typeface="Raleway"/>
                <a:sym typeface="Raleway"/>
              </a:defRPr>
            </a:lvl2pPr>
            <a:lvl3pPr lvl="2" rtl="0">
              <a:spcBef>
                <a:spcPts val="0"/>
              </a:spcBef>
              <a:spcAft>
                <a:spcPts val="0"/>
              </a:spcAft>
              <a:buClr>
                <a:schemeClr val="dk2"/>
              </a:buClr>
              <a:buSzPts val="9100"/>
              <a:buFont typeface="Raleway"/>
              <a:buNone/>
              <a:defRPr b="1" sz="9100">
                <a:solidFill>
                  <a:schemeClr val="dk2"/>
                </a:solidFill>
                <a:latin typeface="Raleway"/>
                <a:ea typeface="Raleway"/>
                <a:cs typeface="Raleway"/>
                <a:sym typeface="Raleway"/>
              </a:defRPr>
            </a:lvl3pPr>
            <a:lvl4pPr lvl="3" rtl="0">
              <a:spcBef>
                <a:spcPts val="0"/>
              </a:spcBef>
              <a:spcAft>
                <a:spcPts val="0"/>
              </a:spcAft>
              <a:buClr>
                <a:schemeClr val="dk2"/>
              </a:buClr>
              <a:buSzPts val="9100"/>
              <a:buFont typeface="Raleway"/>
              <a:buNone/>
              <a:defRPr b="1" sz="9100">
                <a:solidFill>
                  <a:schemeClr val="dk2"/>
                </a:solidFill>
                <a:latin typeface="Raleway"/>
                <a:ea typeface="Raleway"/>
                <a:cs typeface="Raleway"/>
                <a:sym typeface="Raleway"/>
              </a:defRPr>
            </a:lvl4pPr>
            <a:lvl5pPr lvl="4" rtl="0">
              <a:spcBef>
                <a:spcPts val="0"/>
              </a:spcBef>
              <a:spcAft>
                <a:spcPts val="0"/>
              </a:spcAft>
              <a:buClr>
                <a:schemeClr val="dk2"/>
              </a:buClr>
              <a:buSzPts val="9100"/>
              <a:buFont typeface="Raleway"/>
              <a:buNone/>
              <a:defRPr b="1" sz="9100">
                <a:solidFill>
                  <a:schemeClr val="dk2"/>
                </a:solidFill>
                <a:latin typeface="Raleway"/>
                <a:ea typeface="Raleway"/>
                <a:cs typeface="Raleway"/>
                <a:sym typeface="Raleway"/>
              </a:defRPr>
            </a:lvl5pPr>
            <a:lvl6pPr lvl="5" rtl="0">
              <a:spcBef>
                <a:spcPts val="0"/>
              </a:spcBef>
              <a:spcAft>
                <a:spcPts val="0"/>
              </a:spcAft>
              <a:buClr>
                <a:schemeClr val="dk2"/>
              </a:buClr>
              <a:buSzPts val="9100"/>
              <a:buFont typeface="Raleway"/>
              <a:buNone/>
              <a:defRPr b="1" sz="9100">
                <a:solidFill>
                  <a:schemeClr val="dk2"/>
                </a:solidFill>
                <a:latin typeface="Raleway"/>
                <a:ea typeface="Raleway"/>
                <a:cs typeface="Raleway"/>
                <a:sym typeface="Raleway"/>
              </a:defRPr>
            </a:lvl6pPr>
            <a:lvl7pPr lvl="6" rtl="0">
              <a:spcBef>
                <a:spcPts val="0"/>
              </a:spcBef>
              <a:spcAft>
                <a:spcPts val="0"/>
              </a:spcAft>
              <a:buClr>
                <a:schemeClr val="dk2"/>
              </a:buClr>
              <a:buSzPts val="9100"/>
              <a:buFont typeface="Raleway"/>
              <a:buNone/>
              <a:defRPr b="1" sz="9100">
                <a:solidFill>
                  <a:schemeClr val="dk2"/>
                </a:solidFill>
                <a:latin typeface="Raleway"/>
                <a:ea typeface="Raleway"/>
                <a:cs typeface="Raleway"/>
                <a:sym typeface="Raleway"/>
              </a:defRPr>
            </a:lvl7pPr>
            <a:lvl8pPr lvl="7" rtl="0">
              <a:spcBef>
                <a:spcPts val="0"/>
              </a:spcBef>
              <a:spcAft>
                <a:spcPts val="0"/>
              </a:spcAft>
              <a:buClr>
                <a:schemeClr val="dk2"/>
              </a:buClr>
              <a:buSzPts val="9100"/>
              <a:buFont typeface="Raleway"/>
              <a:buNone/>
              <a:defRPr b="1" sz="9100">
                <a:solidFill>
                  <a:schemeClr val="dk2"/>
                </a:solidFill>
                <a:latin typeface="Raleway"/>
                <a:ea typeface="Raleway"/>
                <a:cs typeface="Raleway"/>
                <a:sym typeface="Raleway"/>
              </a:defRPr>
            </a:lvl8pPr>
            <a:lvl9pPr lvl="8" rtl="0">
              <a:spcBef>
                <a:spcPts val="0"/>
              </a:spcBef>
              <a:spcAft>
                <a:spcPts val="0"/>
              </a:spcAft>
              <a:buClr>
                <a:schemeClr val="dk2"/>
              </a:buClr>
              <a:buSzPts val="9100"/>
              <a:buFont typeface="Raleway"/>
              <a:buNone/>
              <a:defRPr b="1" sz="91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10845505" y="5673870"/>
            <a:ext cx="28447200" cy="10675200"/>
          </a:xfrm>
          <a:prstGeom prst="rect">
            <a:avLst/>
          </a:prstGeom>
          <a:noFill/>
          <a:ln>
            <a:noFill/>
          </a:ln>
        </p:spPr>
        <p:txBody>
          <a:bodyPr anchorCtr="0" anchor="t" bIns="277650" lIns="277650" spcFirstLastPara="1" rIns="277650" wrap="square" tIns="277650">
            <a:noAutofit/>
          </a:bodyPr>
          <a:lstStyle>
            <a:lvl1pPr indent="-577850" lvl="0" marL="457200" rtl="0">
              <a:lnSpc>
                <a:spcPct val="115000"/>
              </a:lnSpc>
              <a:spcBef>
                <a:spcPts val="0"/>
              </a:spcBef>
              <a:spcAft>
                <a:spcPts val="0"/>
              </a:spcAft>
              <a:buClr>
                <a:schemeClr val="dk2"/>
              </a:buClr>
              <a:buSzPts val="5500"/>
              <a:buFont typeface="Lato"/>
              <a:buChar char="●"/>
              <a:defRPr sz="5500">
                <a:solidFill>
                  <a:schemeClr val="dk2"/>
                </a:solidFill>
                <a:latin typeface="Lato"/>
                <a:ea typeface="Lato"/>
                <a:cs typeface="Lato"/>
                <a:sym typeface="Lato"/>
              </a:defRPr>
            </a:lvl1pPr>
            <a:lvl2pPr indent="-501650" lvl="1" marL="914400" rtl="0">
              <a:lnSpc>
                <a:spcPct val="115000"/>
              </a:lnSpc>
              <a:spcBef>
                <a:spcPts val="4800"/>
              </a:spcBef>
              <a:spcAft>
                <a:spcPts val="0"/>
              </a:spcAft>
              <a:buClr>
                <a:schemeClr val="dk2"/>
              </a:buClr>
              <a:buSzPts val="4300"/>
              <a:buFont typeface="Lato"/>
              <a:buChar char="○"/>
              <a:defRPr sz="4300">
                <a:solidFill>
                  <a:schemeClr val="dk2"/>
                </a:solidFill>
                <a:latin typeface="Lato"/>
                <a:ea typeface="Lato"/>
                <a:cs typeface="Lato"/>
                <a:sym typeface="Lato"/>
              </a:defRPr>
            </a:lvl2pPr>
            <a:lvl3pPr indent="-501650" lvl="2" marL="1371600" rtl="0">
              <a:lnSpc>
                <a:spcPct val="115000"/>
              </a:lnSpc>
              <a:spcBef>
                <a:spcPts val="4800"/>
              </a:spcBef>
              <a:spcAft>
                <a:spcPts val="0"/>
              </a:spcAft>
              <a:buClr>
                <a:schemeClr val="dk2"/>
              </a:buClr>
              <a:buSzPts val="4300"/>
              <a:buFont typeface="Lato"/>
              <a:buChar char="■"/>
              <a:defRPr sz="4300">
                <a:solidFill>
                  <a:schemeClr val="dk2"/>
                </a:solidFill>
                <a:latin typeface="Lato"/>
                <a:ea typeface="Lato"/>
                <a:cs typeface="Lato"/>
                <a:sym typeface="Lato"/>
              </a:defRPr>
            </a:lvl3pPr>
            <a:lvl4pPr indent="-501650" lvl="3" marL="1828800" rtl="0">
              <a:lnSpc>
                <a:spcPct val="115000"/>
              </a:lnSpc>
              <a:spcBef>
                <a:spcPts val="4800"/>
              </a:spcBef>
              <a:spcAft>
                <a:spcPts val="0"/>
              </a:spcAft>
              <a:buClr>
                <a:schemeClr val="dk2"/>
              </a:buClr>
              <a:buSzPts val="4300"/>
              <a:buFont typeface="Lato"/>
              <a:buChar char="●"/>
              <a:defRPr sz="4300">
                <a:solidFill>
                  <a:schemeClr val="dk2"/>
                </a:solidFill>
                <a:latin typeface="Lato"/>
                <a:ea typeface="Lato"/>
                <a:cs typeface="Lato"/>
                <a:sym typeface="Lato"/>
              </a:defRPr>
            </a:lvl4pPr>
            <a:lvl5pPr indent="-501650" lvl="4" marL="2286000" rtl="0">
              <a:lnSpc>
                <a:spcPct val="115000"/>
              </a:lnSpc>
              <a:spcBef>
                <a:spcPts val="4800"/>
              </a:spcBef>
              <a:spcAft>
                <a:spcPts val="0"/>
              </a:spcAft>
              <a:buClr>
                <a:schemeClr val="dk2"/>
              </a:buClr>
              <a:buSzPts val="4300"/>
              <a:buFont typeface="Lato"/>
              <a:buChar char="○"/>
              <a:defRPr sz="4300">
                <a:solidFill>
                  <a:schemeClr val="dk2"/>
                </a:solidFill>
                <a:latin typeface="Lato"/>
                <a:ea typeface="Lato"/>
                <a:cs typeface="Lato"/>
                <a:sym typeface="Lato"/>
              </a:defRPr>
            </a:lvl5pPr>
            <a:lvl6pPr indent="-501650" lvl="5" marL="2743200" rtl="0">
              <a:lnSpc>
                <a:spcPct val="115000"/>
              </a:lnSpc>
              <a:spcBef>
                <a:spcPts val="4800"/>
              </a:spcBef>
              <a:spcAft>
                <a:spcPts val="0"/>
              </a:spcAft>
              <a:buClr>
                <a:schemeClr val="dk2"/>
              </a:buClr>
              <a:buSzPts val="4300"/>
              <a:buFont typeface="Lato"/>
              <a:buChar char="■"/>
              <a:defRPr sz="4300">
                <a:solidFill>
                  <a:schemeClr val="dk2"/>
                </a:solidFill>
                <a:latin typeface="Lato"/>
                <a:ea typeface="Lato"/>
                <a:cs typeface="Lato"/>
                <a:sym typeface="Lato"/>
              </a:defRPr>
            </a:lvl6pPr>
            <a:lvl7pPr indent="-501650" lvl="6" marL="3200400" rtl="0">
              <a:lnSpc>
                <a:spcPct val="115000"/>
              </a:lnSpc>
              <a:spcBef>
                <a:spcPts val="4800"/>
              </a:spcBef>
              <a:spcAft>
                <a:spcPts val="0"/>
              </a:spcAft>
              <a:buClr>
                <a:schemeClr val="dk2"/>
              </a:buClr>
              <a:buSzPts val="4300"/>
              <a:buFont typeface="Lato"/>
              <a:buChar char="●"/>
              <a:defRPr sz="4300">
                <a:solidFill>
                  <a:schemeClr val="dk2"/>
                </a:solidFill>
                <a:latin typeface="Lato"/>
                <a:ea typeface="Lato"/>
                <a:cs typeface="Lato"/>
                <a:sym typeface="Lato"/>
              </a:defRPr>
            </a:lvl7pPr>
            <a:lvl8pPr indent="-501650" lvl="7" marL="3657600" rtl="0">
              <a:lnSpc>
                <a:spcPct val="115000"/>
              </a:lnSpc>
              <a:spcBef>
                <a:spcPts val="4800"/>
              </a:spcBef>
              <a:spcAft>
                <a:spcPts val="0"/>
              </a:spcAft>
              <a:buClr>
                <a:schemeClr val="dk2"/>
              </a:buClr>
              <a:buSzPts val="4300"/>
              <a:buFont typeface="Lato"/>
              <a:buChar char="○"/>
              <a:defRPr sz="4300">
                <a:solidFill>
                  <a:schemeClr val="dk2"/>
                </a:solidFill>
                <a:latin typeface="Lato"/>
                <a:ea typeface="Lato"/>
                <a:cs typeface="Lato"/>
                <a:sym typeface="Lato"/>
              </a:defRPr>
            </a:lvl8pPr>
            <a:lvl9pPr indent="-501650" lvl="8" marL="4114800" rtl="0">
              <a:lnSpc>
                <a:spcPct val="115000"/>
              </a:lnSpc>
              <a:spcBef>
                <a:spcPts val="4800"/>
              </a:spcBef>
              <a:spcAft>
                <a:spcPts val="4800"/>
              </a:spcAft>
              <a:buClr>
                <a:schemeClr val="dk2"/>
              </a:buClr>
              <a:buSzPts val="4300"/>
              <a:buFont typeface="Lato"/>
              <a:buChar char="■"/>
              <a:defRPr sz="4300">
                <a:solidFill>
                  <a:schemeClr val="dk2"/>
                </a:solidFill>
                <a:latin typeface="Lato"/>
                <a:ea typeface="Lato"/>
                <a:cs typeface="Lato"/>
                <a:sym typeface="Lato"/>
              </a:defRPr>
            </a:lvl9pPr>
          </a:lstStyle>
          <a:p/>
        </p:txBody>
      </p:sp>
      <p:sp>
        <p:nvSpPr>
          <p:cNvPr id="8" name="Google Shape;8;p1"/>
          <p:cNvSpPr txBox="1"/>
          <p:nvPr>
            <p:ph idx="12" type="sldNum"/>
          </p:nvPr>
        </p:nvSpPr>
        <p:spPr>
          <a:xfrm>
            <a:off x="38240996" y="16671143"/>
            <a:ext cx="2469300" cy="1399200"/>
          </a:xfrm>
          <a:prstGeom prst="rect">
            <a:avLst/>
          </a:prstGeom>
          <a:noFill/>
          <a:ln>
            <a:noFill/>
          </a:ln>
        </p:spPr>
        <p:txBody>
          <a:bodyPr anchorCtr="0" anchor="ctr" bIns="277650" lIns="277650" spcFirstLastPara="1" rIns="277650" wrap="square" tIns="277650">
            <a:noAutofit/>
          </a:bodyPr>
          <a:lstStyle>
            <a:lvl1pPr lvl="0" rtl="0" algn="r">
              <a:buNone/>
              <a:defRPr sz="3000">
                <a:solidFill>
                  <a:schemeClr val="dk2"/>
                </a:solidFill>
                <a:latin typeface="Lato"/>
                <a:ea typeface="Lato"/>
                <a:cs typeface="Lato"/>
                <a:sym typeface="Lato"/>
              </a:defRPr>
            </a:lvl1pPr>
            <a:lvl2pPr lvl="1" rtl="0" algn="r">
              <a:buNone/>
              <a:defRPr sz="3000">
                <a:solidFill>
                  <a:schemeClr val="dk2"/>
                </a:solidFill>
                <a:latin typeface="Lato"/>
                <a:ea typeface="Lato"/>
                <a:cs typeface="Lato"/>
                <a:sym typeface="Lato"/>
              </a:defRPr>
            </a:lvl2pPr>
            <a:lvl3pPr lvl="2" rtl="0" algn="r">
              <a:buNone/>
              <a:defRPr sz="3000">
                <a:solidFill>
                  <a:schemeClr val="dk2"/>
                </a:solidFill>
                <a:latin typeface="Lato"/>
                <a:ea typeface="Lato"/>
                <a:cs typeface="Lato"/>
                <a:sym typeface="Lato"/>
              </a:defRPr>
            </a:lvl3pPr>
            <a:lvl4pPr lvl="3" rtl="0" algn="r">
              <a:buNone/>
              <a:defRPr sz="3000">
                <a:solidFill>
                  <a:schemeClr val="dk2"/>
                </a:solidFill>
                <a:latin typeface="Lato"/>
                <a:ea typeface="Lato"/>
                <a:cs typeface="Lato"/>
                <a:sym typeface="Lato"/>
              </a:defRPr>
            </a:lvl4pPr>
            <a:lvl5pPr lvl="4" rtl="0" algn="r">
              <a:buNone/>
              <a:defRPr sz="3000">
                <a:solidFill>
                  <a:schemeClr val="dk2"/>
                </a:solidFill>
                <a:latin typeface="Lato"/>
                <a:ea typeface="Lato"/>
                <a:cs typeface="Lato"/>
                <a:sym typeface="Lato"/>
              </a:defRPr>
            </a:lvl5pPr>
            <a:lvl6pPr lvl="5" rtl="0" algn="r">
              <a:buNone/>
              <a:defRPr sz="3000">
                <a:solidFill>
                  <a:schemeClr val="dk2"/>
                </a:solidFill>
                <a:latin typeface="Lato"/>
                <a:ea typeface="Lato"/>
                <a:cs typeface="Lato"/>
                <a:sym typeface="Lato"/>
              </a:defRPr>
            </a:lvl6pPr>
            <a:lvl7pPr lvl="6" rtl="0" algn="r">
              <a:buNone/>
              <a:defRPr sz="3000">
                <a:solidFill>
                  <a:schemeClr val="dk2"/>
                </a:solidFill>
                <a:latin typeface="Lato"/>
                <a:ea typeface="Lato"/>
                <a:cs typeface="Lato"/>
                <a:sym typeface="Lato"/>
              </a:defRPr>
            </a:lvl7pPr>
            <a:lvl8pPr lvl="7" rtl="0" algn="r">
              <a:buNone/>
              <a:defRPr sz="3000">
                <a:solidFill>
                  <a:schemeClr val="dk2"/>
                </a:solidFill>
                <a:latin typeface="Lato"/>
                <a:ea typeface="Lato"/>
                <a:cs typeface="Lato"/>
                <a:sym typeface="Lato"/>
              </a:defRPr>
            </a:lvl8pPr>
            <a:lvl9pPr lvl="8" rtl="0" algn="r">
              <a:buNone/>
              <a:defRPr sz="3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1" Type="http://schemas.openxmlformats.org/officeDocument/2006/relationships/hyperlink" Target="https://www.crunchbase.com/search/principal.investors/field/organizations/num_investors/citymall" TargetMode="External"/><Relationship Id="rId10" Type="http://schemas.openxmlformats.org/officeDocument/2006/relationships/hyperlink" Target="https://www.crunchbase.com/organization/citymall" TargetMode="External"/><Relationship Id="rId13" Type="http://schemas.openxmlformats.org/officeDocument/2006/relationships/hyperlink" Target="https://www.crunchbase.com/organization/jungle-ventures" TargetMode="External"/><Relationship Id="rId12" Type="http://schemas.openxmlformats.org/officeDocument/2006/relationships/hyperlink" Target="https://www.crunchbase.com/organization/accel" TargetMode="External"/><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0.png"/><Relationship Id="rId9" Type="http://schemas.openxmlformats.org/officeDocument/2006/relationships/hyperlink" Target="https://www.crunchbase.com/search/funding_rounds/field/organizations/last_funding_type/citymall" TargetMode="External"/><Relationship Id="rId15" Type="http://schemas.openxmlformats.org/officeDocument/2006/relationships/image" Target="../media/image2.png"/><Relationship Id="rId14" Type="http://schemas.openxmlformats.org/officeDocument/2006/relationships/image" Target="../media/image16.png"/><Relationship Id="rId17" Type="http://schemas.openxmlformats.org/officeDocument/2006/relationships/image" Target="../media/image13.png"/><Relationship Id="rId16" Type="http://schemas.openxmlformats.org/officeDocument/2006/relationships/image" Target="../media/image8.png"/><Relationship Id="rId5" Type="http://schemas.openxmlformats.org/officeDocument/2006/relationships/hyperlink" Target="https://www.crunchbase.com/organization/citymall" TargetMode="External"/><Relationship Id="rId6" Type="http://schemas.openxmlformats.org/officeDocument/2006/relationships/hyperlink" Target="https://www.crunchbase.com/search/funding_rounds/field/organizations/funding_total/citymall" TargetMode="External"/><Relationship Id="rId7" Type="http://schemas.openxmlformats.org/officeDocument/2006/relationships/hyperlink" Target="https://www.crunchbase.com/search/funding_rounds/field/organizations/num_funding_rounds/citymall" TargetMode="External"/><Relationship Id="rId8" Type="http://schemas.openxmlformats.org/officeDocument/2006/relationships/hyperlink" Target="https://www.crunchbase.com/search/funding_rounds/field/organizations/last_funding_at/citymal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ctrTitle"/>
          </p:nvPr>
        </p:nvSpPr>
        <p:spPr>
          <a:xfrm>
            <a:off x="10672763" y="2240800"/>
            <a:ext cx="28491900" cy="5482800"/>
          </a:xfrm>
          <a:prstGeom prst="rect">
            <a:avLst/>
          </a:prstGeom>
        </p:spPr>
        <p:txBody>
          <a:bodyPr anchorCtr="0" anchor="t" bIns="277650" lIns="277650" spcFirstLastPara="1" rIns="277650" wrap="square" tIns="277650">
            <a:noAutofit/>
          </a:bodyPr>
          <a:lstStyle/>
          <a:p>
            <a:pPr indent="0" lvl="0" marL="0" rtl="0" algn="l">
              <a:spcBef>
                <a:spcPts val="0"/>
              </a:spcBef>
              <a:spcAft>
                <a:spcPts val="0"/>
              </a:spcAft>
              <a:buNone/>
            </a:pPr>
            <a:r>
              <a:rPr lang="en"/>
              <a:t>DOREMON DEN-2T</a:t>
            </a:r>
            <a:endParaRPr/>
          </a:p>
          <a:p>
            <a:pPr indent="0" lvl="0" marL="0" rtl="0" algn="l">
              <a:spcBef>
                <a:spcPts val="0"/>
              </a:spcBef>
              <a:spcAft>
                <a:spcPts val="0"/>
              </a:spcAft>
              <a:buNone/>
            </a:pPr>
            <a:r>
              <a:rPr lang="en"/>
              <a:t>GROUP 8</a:t>
            </a:r>
            <a:endParaRPr/>
          </a:p>
        </p:txBody>
      </p:sp>
      <p:sp>
        <p:nvSpPr>
          <p:cNvPr id="79" name="Google Shape;79;p14"/>
          <p:cNvSpPr txBox="1"/>
          <p:nvPr>
            <p:ph idx="1" type="subTitle"/>
          </p:nvPr>
        </p:nvSpPr>
        <p:spPr>
          <a:xfrm>
            <a:off x="27551813" y="8725333"/>
            <a:ext cx="11696400" cy="7203900"/>
          </a:xfrm>
          <a:prstGeom prst="rect">
            <a:avLst/>
          </a:prstGeom>
        </p:spPr>
        <p:txBody>
          <a:bodyPr anchorCtr="0" anchor="b" bIns="277650" lIns="277650" spcFirstLastPara="1" rIns="277650" wrap="square" tIns="277650">
            <a:noAutofit/>
          </a:bodyPr>
          <a:lstStyle/>
          <a:p>
            <a:pPr indent="0" lvl="0" marL="0" rtl="0" algn="l">
              <a:spcBef>
                <a:spcPts val="0"/>
              </a:spcBef>
              <a:spcAft>
                <a:spcPts val="0"/>
              </a:spcAft>
              <a:buNone/>
            </a:pPr>
            <a:r>
              <a:rPr lang="en" sz="7400"/>
              <a:t>Team:</a:t>
            </a:r>
            <a:endParaRPr sz="7400"/>
          </a:p>
          <a:p>
            <a:pPr indent="0" lvl="0" marL="0" rtl="0" algn="l">
              <a:spcBef>
                <a:spcPts val="0"/>
              </a:spcBef>
              <a:spcAft>
                <a:spcPts val="0"/>
              </a:spcAft>
              <a:buNone/>
            </a:pPr>
            <a:r>
              <a:rPr lang="en" sz="7400"/>
              <a:t>-</a:t>
            </a:r>
            <a:r>
              <a:rPr lang="en" sz="5900"/>
              <a:t>Shreya Murarka</a:t>
            </a:r>
            <a:endParaRPr sz="5900"/>
          </a:p>
          <a:p>
            <a:pPr indent="0" lvl="0" marL="0" rtl="0" algn="l">
              <a:spcBef>
                <a:spcPts val="0"/>
              </a:spcBef>
              <a:spcAft>
                <a:spcPts val="0"/>
              </a:spcAft>
              <a:buNone/>
            </a:pPr>
            <a:r>
              <a:rPr lang="en" sz="5900"/>
              <a:t>-Sohail Mulla</a:t>
            </a:r>
            <a:endParaRPr sz="5900"/>
          </a:p>
          <a:p>
            <a:pPr indent="0" lvl="0" marL="0" rtl="0" algn="l">
              <a:spcBef>
                <a:spcPts val="0"/>
              </a:spcBef>
              <a:spcAft>
                <a:spcPts val="0"/>
              </a:spcAft>
              <a:buNone/>
            </a:pPr>
            <a:r>
              <a:rPr lang="en" sz="5900"/>
              <a:t>-Vivek Rastogi</a:t>
            </a:r>
            <a:endParaRPr sz="5900"/>
          </a:p>
          <a:p>
            <a:pPr indent="0" lvl="0" marL="0" rtl="0" algn="l">
              <a:spcBef>
                <a:spcPts val="0"/>
              </a:spcBef>
              <a:spcAft>
                <a:spcPts val="0"/>
              </a:spcAft>
              <a:buNone/>
            </a:pPr>
            <a:r>
              <a:rPr lang="en" sz="5900"/>
              <a:t>-Deepak Kumar</a:t>
            </a:r>
            <a:endParaRPr sz="5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827775" y="901600"/>
            <a:ext cx="38842200" cy="13637100"/>
          </a:xfrm>
          <a:prstGeom prst="rect">
            <a:avLst/>
          </a:prstGeom>
        </p:spPr>
        <p:txBody>
          <a:bodyPr anchorCtr="0" anchor="t" bIns="277650" lIns="277650" spcFirstLastPara="1" rIns="277650" wrap="square" tIns="277650">
            <a:noAutofit/>
          </a:bodyPr>
          <a:lstStyle/>
          <a:p>
            <a:pPr indent="0" lvl="0" marL="0" rtl="0" algn="l">
              <a:spcBef>
                <a:spcPts val="0"/>
              </a:spcBef>
              <a:spcAft>
                <a:spcPts val="0"/>
              </a:spcAft>
              <a:buNone/>
            </a:pPr>
            <a:r>
              <a:rPr lang="en">
                <a:solidFill>
                  <a:schemeClr val="accent5"/>
                </a:solidFill>
              </a:rPr>
              <a:t>PRIORITISATION-</a:t>
            </a:r>
            <a:endParaRPr>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None/>
            </a:pPr>
            <a:r>
              <a:t/>
            </a:r>
            <a:endParaRPr>
              <a:solidFill>
                <a:schemeClr val="accent5"/>
              </a:solidFill>
            </a:endParaRPr>
          </a:p>
        </p:txBody>
      </p:sp>
      <p:grpSp>
        <p:nvGrpSpPr>
          <p:cNvPr id="198" name="Google Shape;198;p23"/>
          <p:cNvGrpSpPr/>
          <p:nvPr/>
        </p:nvGrpSpPr>
        <p:grpSpPr>
          <a:xfrm>
            <a:off x="30516245" y="8761008"/>
            <a:ext cx="9954225" cy="9020826"/>
            <a:chOff x="6803275" y="395363"/>
            <a:chExt cx="2212050" cy="2537076"/>
          </a:xfrm>
        </p:grpSpPr>
        <p:pic>
          <p:nvPicPr>
            <p:cNvPr id="199" name="Google Shape;199;p23"/>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200" name="Google Shape;200;p23"/>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201" name="Google Shape;201;p23"/>
            <p:cNvSpPr txBox="1"/>
            <p:nvPr/>
          </p:nvSpPr>
          <p:spPr>
            <a:xfrm>
              <a:off x="6944800" y="684231"/>
              <a:ext cx="1929000" cy="2004000"/>
            </a:xfrm>
            <a:prstGeom prst="rect">
              <a:avLst/>
            </a:prstGeom>
            <a:noFill/>
            <a:ln>
              <a:noFill/>
            </a:ln>
          </p:spPr>
          <p:txBody>
            <a:bodyPr anchorCtr="0" anchor="t" bIns="277650" lIns="277650" spcFirstLastPara="1" rIns="277650" wrap="square" tIns="277650">
              <a:noAutofit/>
            </a:bodyPr>
            <a:lstStyle/>
            <a:p>
              <a:pPr indent="0" lvl="0" marL="0" rtl="0" algn="l">
                <a:spcBef>
                  <a:spcPts val="0"/>
                </a:spcBef>
                <a:spcAft>
                  <a:spcPts val="0"/>
                </a:spcAft>
                <a:buClr>
                  <a:schemeClr val="dk2"/>
                </a:buClr>
                <a:buSzPts val="3300"/>
                <a:buFont typeface="Arial"/>
                <a:buNone/>
              </a:pPr>
              <a:r>
                <a:rPr b="1" lang="en" sz="4300">
                  <a:solidFill>
                    <a:schemeClr val="dk1"/>
                  </a:solidFill>
                  <a:latin typeface="Raleway"/>
                  <a:ea typeface="Raleway"/>
                  <a:cs typeface="Raleway"/>
                  <a:sym typeface="Raleway"/>
                </a:rPr>
                <a:t>RICE Framework</a:t>
              </a:r>
              <a:endParaRPr b="1" sz="4300">
                <a:solidFill>
                  <a:schemeClr val="dk1"/>
                </a:solidFill>
                <a:latin typeface="Raleway"/>
                <a:ea typeface="Raleway"/>
                <a:cs typeface="Raleway"/>
                <a:sym typeface="Raleway"/>
              </a:endParaRPr>
            </a:p>
            <a:p>
              <a:pPr indent="-901700" lvl="0" marL="1371600" rtl="0" algn="l">
                <a:spcBef>
                  <a:spcPts val="2300"/>
                </a:spcBef>
                <a:spcAft>
                  <a:spcPts val="0"/>
                </a:spcAft>
                <a:buClr>
                  <a:schemeClr val="dk2"/>
                </a:buClr>
                <a:buSzPts val="3600"/>
                <a:buFont typeface="Raleway"/>
                <a:buChar char="●"/>
              </a:pPr>
              <a:r>
                <a:rPr lang="en" sz="3600">
                  <a:solidFill>
                    <a:schemeClr val="dk2"/>
                  </a:solidFill>
                  <a:latin typeface="Raleway"/>
                  <a:ea typeface="Raleway"/>
                  <a:cs typeface="Raleway"/>
                  <a:sym typeface="Raleway"/>
                </a:rPr>
                <a:t>Expected customers- 1 lakh</a:t>
              </a:r>
              <a:r>
                <a:rPr lang="en" sz="3600">
                  <a:solidFill>
                    <a:schemeClr val="dk2"/>
                  </a:solidFill>
                  <a:latin typeface="Raleway"/>
                  <a:ea typeface="Raleway"/>
                  <a:cs typeface="Raleway"/>
                  <a:sym typeface="Raleway"/>
                </a:rPr>
                <a:t>.</a:t>
              </a:r>
              <a:endParaRPr sz="3600">
                <a:solidFill>
                  <a:schemeClr val="dk2"/>
                </a:solidFill>
                <a:latin typeface="Raleway"/>
                <a:ea typeface="Raleway"/>
                <a:cs typeface="Raleway"/>
                <a:sym typeface="Raleway"/>
              </a:endParaRPr>
            </a:p>
            <a:p>
              <a:pPr indent="0" lvl="0" marL="0" rtl="0" algn="l">
                <a:spcBef>
                  <a:spcPts val="2300"/>
                </a:spcBef>
                <a:spcAft>
                  <a:spcPts val="0"/>
                </a:spcAft>
                <a:buNone/>
              </a:pPr>
              <a:r>
                <a:t/>
              </a:r>
              <a:endParaRPr sz="3600">
                <a:solidFill>
                  <a:schemeClr val="dk2"/>
                </a:solidFill>
                <a:latin typeface="Raleway"/>
                <a:ea typeface="Raleway"/>
                <a:cs typeface="Raleway"/>
                <a:sym typeface="Raleway"/>
              </a:endParaRPr>
            </a:p>
            <a:p>
              <a:pPr indent="0" lvl="0" marL="1371600" rtl="0" algn="l">
                <a:spcBef>
                  <a:spcPts val="2300"/>
                </a:spcBef>
                <a:spcAft>
                  <a:spcPts val="2300"/>
                </a:spcAft>
                <a:buNone/>
              </a:pPr>
              <a:r>
                <a:t/>
              </a:r>
              <a:endParaRPr sz="3600">
                <a:solidFill>
                  <a:schemeClr val="dk2"/>
                </a:solidFill>
                <a:latin typeface="Raleway"/>
                <a:ea typeface="Raleway"/>
                <a:cs typeface="Raleway"/>
                <a:sym typeface="Raleway"/>
              </a:endParaRPr>
            </a:p>
          </p:txBody>
        </p:sp>
      </p:grpSp>
      <p:pic>
        <p:nvPicPr>
          <p:cNvPr id="202" name="Google Shape;202;p23"/>
          <p:cNvPicPr preferRelativeResize="0"/>
          <p:nvPr/>
        </p:nvPicPr>
        <p:blipFill>
          <a:blip r:embed="rId5">
            <a:alphaModFix/>
          </a:blip>
          <a:stretch>
            <a:fillRect/>
          </a:stretch>
        </p:blipFill>
        <p:spPr>
          <a:xfrm>
            <a:off x="31507706" y="12937052"/>
            <a:ext cx="3416320" cy="2224271"/>
          </a:xfrm>
          <a:prstGeom prst="rect">
            <a:avLst/>
          </a:prstGeom>
          <a:noFill/>
          <a:ln>
            <a:noFill/>
          </a:ln>
        </p:spPr>
      </p:pic>
      <p:graphicFrame>
        <p:nvGraphicFramePr>
          <p:cNvPr id="203" name="Google Shape;203;p23"/>
          <p:cNvGraphicFramePr/>
          <p:nvPr/>
        </p:nvGraphicFramePr>
        <p:xfrm>
          <a:off x="1683193" y="4609968"/>
          <a:ext cx="3000000" cy="3000000"/>
        </p:xfrm>
        <a:graphic>
          <a:graphicData uri="http://schemas.openxmlformats.org/drawingml/2006/table">
            <a:tbl>
              <a:tblPr>
                <a:noFill/>
                <a:tableStyleId>{F7A115DA-5840-4897-A3F1-85C8E51C4109}</a:tableStyleId>
              </a:tblPr>
              <a:tblGrid>
                <a:gridCol w="6886575"/>
                <a:gridCol w="3581000"/>
                <a:gridCol w="4352325"/>
                <a:gridCol w="4352325"/>
                <a:gridCol w="3470850"/>
                <a:gridCol w="5288850"/>
              </a:tblGrid>
              <a:tr h="2394775">
                <a:tc>
                  <a:txBody>
                    <a:bodyPr/>
                    <a:lstStyle/>
                    <a:p>
                      <a:pPr indent="0" lvl="0" marL="0" rtl="0" algn="l">
                        <a:spcBef>
                          <a:spcPts val="0"/>
                        </a:spcBef>
                        <a:spcAft>
                          <a:spcPts val="0"/>
                        </a:spcAft>
                        <a:buNone/>
                      </a:pPr>
                      <a:r>
                        <a:rPr b="1" lang="en" sz="4400">
                          <a:solidFill>
                            <a:srgbClr val="202124"/>
                          </a:solidFill>
                          <a:highlight>
                            <a:srgbClr val="FFFFFF"/>
                          </a:highlight>
                          <a:latin typeface="Roboto"/>
                          <a:ea typeface="Roboto"/>
                          <a:cs typeface="Roboto"/>
                          <a:sym typeface="Roboto"/>
                        </a:rPr>
                        <a:t>Feature</a:t>
                      </a:r>
                      <a:endParaRPr b="1" sz="4400">
                        <a:solidFill>
                          <a:srgbClr val="202124"/>
                        </a:solidFill>
                        <a:highlight>
                          <a:srgbClr val="FFFFFF"/>
                        </a:highlight>
                        <a:latin typeface="Roboto"/>
                        <a:ea typeface="Roboto"/>
                        <a:cs typeface="Roboto"/>
                        <a:sym typeface="Roboto"/>
                      </a:endParaRPr>
                    </a:p>
                  </a:txBody>
                  <a:tcPr marT="84675" marB="84675" marR="81650" marL="81650">
                    <a:solidFill>
                      <a:schemeClr val="lt1"/>
                    </a:solidFill>
                  </a:tcPr>
                </a:tc>
                <a:tc>
                  <a:txBody>
                    <a:bodyPr/>
                    <a:lstStyle/>
                    <a:p>
                      <a:pPr indent="0" lvl="0" marL="0" rtl="0" algn="l">
                        <a:spcBef>
                          <a:spcPts val="0"/>
                        </a:spcBef>
                        <a:spcAft>
                          <a:spcPts val="0"/>
                        </a:spcAft>
                        <a:buNone/>
                      </a:pPr>
                      <a:r>
                        <a:rPr b="1" lang="en" sz="4400">
                          <a:solidFill>
                            <a:srgbClr val="202124"/>
                          </a:solidFill>
                          <a:highlight>
                            <a:srgbClr val="FFFFFF"/>
                          </a:highlight>
                          <a:latin typeface="Roboto"/>
                          <a:ea typeface="Roboto"/>
                          <a:cs typeface="Roboto"/>
                          <a:sym typeface="Roboto"/>
                        </a:rPr>
                        <a:t>Reach</a:t>
                      </a:r>
                      <a:endParaRPr b="1" sz="4400">
                        <a:solidFill>
                          <a:srgbClr val="202124"/>
                        </a:solidFill>
                        <a:highlight>
                          <a:srgbClr val="FFFFFF"/>
                        </a:highlight>
                        <a:latin typeface="Roboto"/>
                        <a:ea typeface="Roboto"/>
                        <a:cs typeface="Roboto"/>
                        <a:sym typeface="Roboto"/>
                      </a:endParaRPr>
                    </a:p>
                  </a:txBody>
                  <a:tcPr marT="84675" marB="84675" marR="81650" marL="81650">
                    <a:solidFill>
                      <a:schemeClr val="lt1"/>
                    </a:solidFill>
                  </a:tcPr>
                </a:tc>
                <a:tc>
                  <a:txBody>
                    <a:bodyPr/>
                    <a:lstStyle/>
                    <a:p>
                      <a:pPr indent="0" lvl="0" marL="0" rtl="0" algn="l">
                        <a:spcBef>
                          <a:spcPts val="0"/>
                        </a:spcBef>
                        <a:spcAft>
                          <a:spcPts val="0"/>
                        </a:spcAft>
                        <a:buNone/>
                      </a:pPr>
                      <a:r>
                        <a:rPr b="1" lang="en" sz="4300">
                          <a:solidFill>
                            <a:srgbClr val="202124"/>
                          </a:solidFill>
                          <a:highlight>
                            <a:srgbClr val="FFFFFF"/>
                          </a:highlight>
                          <a:latin typeface="Roboto"/>
                          <a:ea typeface="Roboto"/>
                          <a:cs typeface="Roboto"/>
                          <a:sym typeface="Roboto"/>
                        </a:rPr>
                        <a:t>Impact (3/2/1/0.5/0.25)</a:t>
                      </a:r>
                      <a:endParaRPr b="1" sz="4300">
                        <a:solidFill>
                          <a:srgbClr val="202124"/>
                        </a:solidFill>
                        <a:highlight>
                          <a:srgbClr val="FFFFFF"/>
                        </a:highlight>
                        <a:latin typeface="Roboto"/>
                        <a:ea typeface="Roboto"/>
                        <a:cs typeface="Roboto"/>
                        <a:sym typeface="Roboto"/>
                      </a:endParaRPr>
                    </a:p>
                  </a:txBody>
                  <a:tcPr marT="84675" marB="84675" marR="81650" marL="81650">
                    <a:solidFill>
                      <a:schemeClr val="lt1"/>
                    </a:solidFill>
                  </a:tcPr>
                </a:tc>
                <a:tc>
                  <a:txBody>
                    <a:bodyPr/>
                    <a:lstStyle/>
                    <a:p>
                      <a:pPr indent="0" lvl="0" marL="0" rtl="0" algn="l">
                        <a:spcBef>
                          <a:spcPts val="0"/>
                        </a:spcBef>
                        <a:spcAft>
                          <a:spcPts val="0"/>
                        </a:spcAft>
                        <a:buNone/>
                      </a:pPr>
                      <a:r>
                        <a:rPr b="1" lang="en" sz="4300">
                          <a:solidFill>
                            <a:srgbClr val="202124"/>
                          </a:solidFill>
                          <a:highlight>
                            <a:srgbClr val="FFFFFF"/>
                          </a:highlight>
                          <a:latin typeface="Roboto"/>
                          <a:ea typeface="Roboto"/>
                          <a:cs typeface="Roboto"/>
                          <a:sym typeface="Roboto"/>
                        </a:rPr>
                        <a:t>Confidence</a:t>
                      </a:r>
                      <a:endParaRPr b="1" sz="43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b="1" lang="en" sz="4300">
                          <a:solidFill>
                            <a:srgbClr val="202124"/>
                          </a:solidFill>
                          <a:highlight>
                            <a:srgbClr val="FFFFFF"/>
                          </a:highlight>
                          <a:latin typeface="Roboto"/>
                          <a:ea typeface="Roboto"/>
                          <a:cs typeface="Roboto"/>
                          <a:sym typeface="Roboto"/>
                        </a:rPr>
                        <a:t>(100/80/50)</a:t>
                      </a:r>
                      <a:endParaRPr b="1" sz="4300">
                        <a:solidFill>
                          <a:srgbClr val="202124"/>
                        </a:solidFill>
                        <a:highlight>
                          <a:srgbClr val="FFFFFF"/>
                        </a:highlight>
                        <a:latin typeface="Roboto"/>
                        <a:ea typeface="Roboto"/>
                        <a:cs typeface="Roboto"/>
                        <a:sym typeface="Roboto"/>
                      </a:endParaRPr>
                    </a:p>
                  </a:txBody>
                  <a:tcPr marT="84675" marB="84675" marR="81650" marL="81650">
                    <a:solidFill>
                      <a:schemeClr val="lt1"/>
                    </a:solidFill>
                  </a:tcPr>
                </a:tc>
                <a:tc>
                  <a:txBody>
                    <a:bodyPr/>
                    <a:lstStyle/>
                    <a:p>
                      <a:pPr indent="0" lvl="0" marL="0" rtl="0" algn="l">
                        <a:spcBef>
                          <a:spcPts val="0"/>
                        </a:spcBef>
                        <a:spcAft>
                          <a:spcPts val="0"/>
                        </a:spcAft>
                        <a:buNone/>
                      </a:pPr>
                      <a:r>
                        <a:rPr b="1" lang="en" sz="4300">
                          <a:solidFill>
                            <a:srgbClr val="202124"/>
                          </a:solidFill>
                          <a:highlight>
                            <a:srgbClr val="FFFFFF"/>
                          </a:highlight>
                          <a:latin typeface="Roboto"/>
                          <a:ea typeface="Roboto"/>
                          <a:cs typeface="Roboto"/>
                          <a:sym typeface="Roboto"/>
                        </a:rPr>
                        <a:t>Effort</a:t>
                      </a:r>
                      <a:endParaRPr b="1" sz="43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4300">
                        <a:solidFill>
                          <a:srgbClr val="202124"/>
                        </a:solidFill>
                        <a:highlight>
                          <a:srgbClr val="FFFFFF"/>
                        </a:highlight>
                        <a:latin typeface="Roboto"/>
                        <a:ea typeface="Roboto"/>
                        <a:cs typeface="Roboto"/>
                        <a:sym typeface="Roboto"/>
                      </a:endParaRPr>
                    </a:p>
                  </a:txBody>
                  <a:tcPr marT="84675" marB="84675" marR="81650" marL="81650">
                    <a:solidFill>
                      <a:schemeClr val="lt1"/>
                    </a:solidFill>
                  </a:tcPr>
                </a:tc>
                <a:tc>
                  <a:txBody>
                    <a:bodyPr/>
                    <a:lstStyle/>
                    <a:p>
                      <a:pPr indent="0" lvl="0" marL="0" rtl="0" algn="l">
                        <a:spcBef>
                          <a:spcPts val="0"/>
                        </a:spcBef>
                        <a:spcAft>
                          <a:spcPts val="0"/>
                        </a:spcAft>
                        <a:buNone/>
                      </a:pPr>
                      <a:r>
                        <a:rPr b="1" lang="en" sz="4300">
                          <a:solidFill>
                            <a:srgbClr val="202124"/>
                          </a:solidFill>
                          <a:highlight>
                            <a:srgbClr val="FFFFFF"/>
                          </a:highlight>
                          <a:latin typeface="Roboto"/>
                          <a:ea typeface="Roboto"/>
                          <a:cs typeface="Roboto"/>
                          <a:sym typeface="Roboto"/>
                        </a:rPr>
                        <a:t>RICE Score ([R*I*C]/E )</a:t>
                      </a:r>
                      <a:endParaRPr b="1" sz="4300">
                        <a:solidFill>
                          <a:srgbClr val="202124"/>
                        </a:solidFill>
                        <a:highlight>
                          <a:srgbClr val="FFFFFF"/>
                        </a:highlight>
                        <a:latin typeface="Roboto"/>
                        <a:ea typeface="Roboto"/>
                        <a:cs typeface="Roboto"/>
                        <a:sym typeface="Roboto"/>
                      </a:endParaRPr>
                    </a:p>
                  </a:txBody>
                  <a:tcPr marT="84675" marB="84675" marR="81650" marL="81650">
                    <a:solidFill>
                      <a:schemeClr val="lt1"/>
                    </a:solidFill>
                  </a:tcPr>
                </a:tc>
              </a:tr>
              <a:tr h="1747825">
                <a:tc>
                  <a:txBody>
                    <a:bodyPr/>
                    <a:lstStyle/>
                    <a:p>
                      <a:pPr indent="0" lvl="0" marL="0" rtl="0" algn="l">
                        <a:spcBef>
                          <a:spcPts val="0"/>
                        </a:spcBef>
                        <a:spcAft>
                          <a:spcPts val="0"/>
                        </a:spcAft>
                        <a:buNone/>
                      </a:pPr>
                      <a:r>
                        <a:rPr b="1" lang="en" sz="4100">
                          <a:solidFill>
                            <a:srgbClr val="202124"/>
                          </a:solidFill>
                          <a:highlight>
                            <a:srgbClr val="FFFFFF"/>
                          </a:highlight>
                          <a:latin typeface="Roboto"/>
                          <a:ea typeface="Roboto"/>
                          <a:cs typeface="Roboto"/>
                          <a:sym typeface="Roboto"/>
                        </a:rPr>
                        <a:t>RECOMMENDATION</a:t>
                      </a:r>
                      <a:endParaRPr b="1" sz="41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b="1" lang="en" sz="4100">
                          <a:solidFill>
                            <a:srgbClr val="202124"/>
                          </a:solidFill>
                          <a:highlight>
                            <a:srgbClr val="FFFFFF"/>
                          </a:highlight>
                          <a:latin typeface="Roboto"/>
                          <a:ea typeface="Roboto"/>
                          <a:cs typeface="Roboto"/>
                          <a:sym typeface="Roboto"/>
                        </a:rPr>
                        <a:t>SECTIONS</a:t>
                      </a:r>
                      <a:endParaRPr b="1" sz="4100">
                        <a:solidFill>
                          <a:srgbClr val="202124"/>
                        </a:solidFill>
                        <a:highlight>
                          <a:srgbClr val="FFFFFF"/>
                        </a:highlight>
                        <a:latin typeface="Roboto"/>
                        <a:ea typeface="Roboto"/>
                        <a:cs typeface="Roboto"/>
                        <a:sym typeface="Roboto"/>
                      </a:endParaRPr>
                    </a:p>
                  </a:txBody>
                  <a:tcPr marT="84675" marB="84675" marR="81650" marL="81650">
                    <a:solidFill>
                      <a:schemeClr val="lt1"/>
                    </a:solidFill>
                  </a:tcPr>
                </a:tc>
                <a:tc>
                  <a:txBody>
                    <a:bodyPr/>
                    <a:lstStyle/>
                    <a:p>
                      <a:pPr indent="0" lvl="0" marL="0" rtl="0" algn="l">
                        <a:spcBef>
                          <a:spcPts val="0"/>
                        </a:spcBef>
                        <a:spcAft>
                          <a:spcPts val="0"/>
                        </a:spcAft>
                        <a:buNone/>
                      </a:pPr>
                      <a:r>
                        <a:rPr lang="en" sz="4100">
                          <a:solidFill>
                            <a:srgbClr val="202124"/>
                          </a:solidFill>
                          <a:highlight>
                            <a:srgbClr val="FFFFFF"/>
                          </a:highlight>
                          <a:latin typeface="Roboto"/>
                          <a:ea typeface="Roboto"/>
                          <a:cs typeface="Roboto"/>
                          <a:sym typeface="Roboto"/>
                        </a:rPr>
                        <a:t>90,000</a:t>
                      </a:r>
                      <a:endParaRPr sz="4100">
                        <a:solidFill>
                          <a:srgbClr val="202124"/>
                        </a:solidFill>
                        <a:highlight>
                          <a:srgbClr val="FFFFFF"/>
                        </a:highlight>
                        <a:latin typeface="Roboto"/>
                        <a:ea typeface="Roboto"/>
                        <a:cs typeface="Roboto"/>
                        <a:sym typeface="Roboto"/>
                      </a:endParaRPr>
                    </a:p>
                  </a:txBody>
                  <a:tcPr marT="84675" marB="84675" marR="81650" marL="81650">
                    <a:solidFill>
                      <a:schemeClr val="lt1"/>
                    </a:solidFill>
                  </a:tcPr>
                </a:tc>
                <a:tc>
                  <a:txBody>
                    <a:bodyPr/>
                    <a:lstStyle/>
                    <a:p>
                      <a:pPr indent="0" lvl="0" marL="0" rtl="0" algn="l">
                        <a:spcBef>
                          <a:spcPts val="0"/>
                        </a:spcBef>
                        <a:spcAft>
                          <a:spcPts val="0"/>
                        </a:spcAft>
                        <a:buNone/>
                      </a:pPr>
                      <a:r>
                        <a:rPr lang="en" sz="4100">
                          <a:solidFill>
                            <a:srgbClr val="202124"/>
                          </a:solidFill>
                          <a:highlight>
                            <a:srgbClr val="FFFFFF"/>
                          </a:highlight>
                          <a:latin typeface="Roboto"/>
                          <a:ea typeface="Roboto"/>
                          <a:cs typeface="Roboto"/>
                          <a:sym typeface="Roboto"/>
                        </a:rPr>
                        <a:t>0.5</a:t>
                      </a:r>
                      <a:endParaRPr sz="4100">
                        <a:solidFill>
                          <a:srgbClr val="202124"/>
                        </a:solidFill>
                        <a:highlight>
                          <a:srgbClr val="FFFFFF"/>
                        </a:highlight>
                        <a:latin typeface="Roboto"/>
                        <a:ea typeface="Roboto"/>
                        <a:cs typeface="Roboto"/>
                        <a:sym typeface="Roboto"/>
                      </a:endParaRPr>
                    </a:p>
                  </a:txBody>
                  <a:tcPr marT="84675" marB="84675" marR="81650" marL="81650">
                    <a:solidFill>
                      <a:schemeClr val="lt1"/>
                    </a:solidFill>
                  </a:tcPr>
                </a:tc>
                <a:tc>
                  <a:txBody>
                    <a:bodyPr/>
                    <a:lstStyle/>
                    <a:p>
                      <a:pPr indent="0" lvl="0" marL="0" rtl="0" algn="l">
                        <a:spcBef>
                          <a:spcPts val="0"/>
                        </a:spcBef>
                        <a:spcAft>
                          <a:spcPts val="0"/>
                        </a:spcAft>
                        <a:buNone/>
                      </a:pPr>
                      <a:r>
                        <a:rPr lang="en" sz="4100">
                          <a:solidFill>
                            <a:srgbClr val="202124"/>
                          </a:solidFill>
                          <a:highlight>
                            <a:srgbClr val="FFFFFF"/>
                          </a:highlight>
                          <a:latin typeface="Roboto"/>
                          <a:ea typeface="Roboto"/>
                          <a:cs typeface="Roboto"/>
                          <a:sym typeface="Roboto"/>
                        </a:rPr>
                        <a:t>50</a:t>
                      </a:r>
                      <a:endParaRPr sz="4100">
                        <a:solidFill>
                          <a:srgbClr val="202124"/>
                        </a:solidFill>
                        <a:highlight>
                          <a:srgbClr val="FFFFFF"/>
                        </a:highlight>
                        <a:latin typeface="Roboto"/>
                        <a:ea typeface="Roboto"/>
                        <a:cs typeface="Roboto"/>
                        <a:sym typeface="Roboto"/>
                      </a:endParaRPr>
                    </a:p>
                  </a:txBody>
                  <a:tcPr marT="84675" marB="84675" marR="81650" marL="81650">
                    <a:solidFill>
                      <a:schemeClr val="lt1"/>
                    </a:solidFill>
                  </a:tcPr>
                </a:tc>
                <a:tc>
                  <a:txBody>
                    <a:bodyPr/>
                    <a:lstStyle/>
                    <a:p>
                      <a:pPr indent="0" lvl="0" marL="0" rtl="0" algn="l">
                        <a:spcBef>
                          <a:spcPts val="0"/>
                        </a:spcBef>
                        <a:spcAft>
                          <a:spcPts val="0"/>
                        </a:spcAft>
                        <a:buNone/>
                      </a:pPr>
                      <a:r>
                        <a:rPr lang="en" sz="4100">
                          <a:solidFill>
                            <a:srgbClr val="202124"/>
                          </a:solidFill>
                          <a:highlight>
                            <a:srgbClr val="FFFFFF"/>
                          </a:highlight>
                          <a:latin typeface="Roboto"/>
                          <a:ea typeface="Roboto"/>
                          <a:cs typeface="Roboto"/>
                          <a:sym typeface="Roboto"/>
                        </a:rPr>
                        <a:t>2(tech)</a:t>
                      </a:r>
                      <a:endParaRPr sz="4100">
                        <a:solidFill>
                          <a:srgbClr val="202124"/>
                        </a:solidFill>
                        <a:highlight>
                          <a:srgbClr val="FFFFFF"/>
                        </a:highlight>
                        <a:latin typeface="Roboto"/>
                        <a:ea typeface="Roboto"/>
                        <a:cs typeface="Roboto"/>
                        <a:sym typeface="Roboto"/>
                      </a:endParaRPr>
                    </a:p>
                  </a:txBody>
                  <a:tcPr marT="84675" marB="84675" marR="81650" marL="81650">
                    <a:solidFill>
                      <a:schemeClr val="lt1"/>
                    </a:solidFill>
                  </a:tcPr>
                </a:tc>
                <a:tc>
                  <a:txBody>
                    <a:bodyPr/>
                    <a:lstStyle/>
                    <a:p>
                      <a:pPr indent="0" lvl="0" marL="0" rtl="0" algn="l">
                        <a:spcBef>
                          <a:spcPts val="0"/>
                        </a:spcBef>
                        <a:spcAft>
                          <a:spcPts val="0"/>
                        </a:spcAft>
                        <a:buNone/>
                      </a:pPr>
                      <a:r>
                        <a:rPr lang="en" sz="4100">
                          <a:solidFill>
                            <a:srgbClr val="202124"/>
                          </a:solidFill>
                          <a:highlight>
                            <a:srgbClr val="FFFFFF"/>
                          </a:highlight>
                          <a:latin typeface="Roboto"/>
                          <a:ea typeface="Roboto"/>
                          <a:cs typeface="Roboto"/>
                          <a:sym typeface="Roboto"/>
                        </a:rPr>
                        <a:t>22,50,000/2</a:t>
                      </a:r>
                      <a:endParaRPr sz="41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4100">
                          <a:solidFill>
                            <a:srgbClr val="202124"/>
                          </a:solidFill>
                          <a:highlight>
                            <a:srgbClr val="FFFFFF"/>
                          </a:highlight>
                          <a:latin typeface="Roboto"/>
                          <a:ea typeface="Roboto"/>
                          <a:cs typeface="Roboto"/>
                          <a:sym typeface="Roboto"/>
                        </a:rPr>
                        <a:t>=11,25,000</a:t>
                      </a:r>
                      <a:endParaRPr sz="4100">
                        <a:solidFill>
                          <a:srgbClr val="202124"/>
                        </a:solidFill>
                        <a:highlight>
                          <a:srgbClr val="FFFFFF"/>
                        </a:highlight>
                        <a:latin typeface="Roboto"/>
                        <a:ea typeface="Roboto"/>
                        <a:cs typeface="Roboto"/>
                        <a:sym typeface="Roboto"/>
                      </a:endParaRPr>
                    </a:p>
                  </a:txBody>
                  <a:tcPr marT="84675" marB="84675" marR="81650" marL="81650">
                    <a:solidFill>
                      <a:schemeClr val="lt1"/>
                    </a:solidFill>
                  </a:tcPr>
                </a:tc>
              </a:tr>
              <a:tr h="4335600">
                <a:tc>
                  <a:txBody>
                    <a:bodyPr/>
                    <a:lstStyle/>
                    <a:p>
                      <a:pPr indent="0" lvl="0" marL="0" rtl="0" algn="l">
                        <a:spcBef>
                          <a:spcPts val="0"/>
                        </a:spcBef>
                        <a:spcAft>
                          <a:spcPts val="0"/>
                        </a:spcAft>
                        <a:buNone/>
                      </a:pPr>
                      <a:r>
                        <a:rPr lang="en" sz="4100">
                          <a:solidFill>
                            <a:srgbClr val="202124"/>
                          </a:solidFill>
                          <a:highlight>
                            <a:srgbClr val="FFFFFF"/>
                          </a:highlight>
                          <a:latin typeface="Roboto"/>
                          <a:ea typeface="Roboto"/>
                          <a:cs typeface="Roboto"/>
                          <a:sym typeface="Roboto"/>
                        </a:rPr>
                        <a:t>Community Leaderboard</a:t>
                      </a:r>
                      <a:endParaRPr sz="4100">
                        <a:solidFill>
                          <a:srgbClr val="202124"/>
                        </a:solidFill>
                        <a:highlight>
                          <a:srgbClr val="FFFFFF"/>
                        </a:highlight>
                        <a:latin typeface="Roboto"/>
                        <a:ea typeface="Roboto"/>
                        <a:cs typeface="Roboto"/>
                        <a:sym typeface="Roboto"/>
                      </a:endParaRPr>
                    </a:p>
                  </a:txBody>
                  <a:tcPr marT="84675" marB="84675" marR="81650" marL="81650">
                    <a:solidFill>
                      <a:schemeClr val="lt1"/>
                    </a:solidFill>
                  </a:tcPr>
                </a:tc>
                <a:tc>
                  <a:txBody>
                    <a:bodyPr/>
                    <a:lstStyle/>
                    <a:p>
                      <a:pPr indent="0" lvl="0" marL="0" rtl="0" algn="l">
                        <a:spcBef>
                          <a:spcPts val="0"/>
                        </a:spcBef>
                        <a:spcAft>
                          <a:spcPts val="0"/>
                        </a:spcAft>
                        <a:buNone/>
                      </a:pPr>
                      <a:r>
                        <a:rPr lang="en" sz="4100">
                          <a:solidFill>
                            <a:srgbClr val="202124"/>
                          </a:solidFill>
                          <a:highlight>
                            <a:srgbClr val="FFFFFF"/>
                          </a:highlight>
                          <a:latin typeface="Roboto"/>
                          <a:ea typeface="Roboto"/>
                          <a:cs typeface="Roboto"/>
                          <a:sym typeface="Roboto"/>
                        </a:rPr>
                        <a:t>50,000</a:t>
                      </a:r>
                      <a:endParaRPr sz="4100">
                        <a:solidFill>
                          <a:srgbClr val="202124"/>
                        </a:solidFill>
                        <a:highlight>
                          <a:srgbClr val="FFFFFF"/>
                        </a:highlight>
                        <a:latin typeface="Roboto"/>
                        <a:ea typeface="Roboto"/>
                        <a:cs typeface="Roboto"/>
                        <a:sym typeface="Roboto"/>
                      </a:endParaRPr>
                    </a:p>
                  </a:txBody>
                  <a:tcPr marT="84675" marB="84675" marR="81650" marL="81650">
                    <a:solidFill>
                      <a:schemeClr val="lt1"/>
                    </a:solidFill>
                  </a:tcPr>
                </a:tc>
                <a:tc>
                  <a:txBody>
                    <a:bodyPr/>
                    <a:lstStyle/>
                    <a:p>
                      <a:pPr indent="0" lvl="0" marL="0" rtl="0" algn="l">
                        <a:spcBef>
                          <a:spcPts val="0"/>
                        </a:spcBef>
                        <a:spcAft>
                          <a:spcPts val="0"/>
                        </a:spcAft>
                        <a:buNone/>
                      </a:pPr>
                      <a:r>
                        <a:rPr lang="en" sz="4100">
                          <a:solidFill>
                            <a:srgbClr val="202124"/>
                          </a:solidFill>
                          <a:highlight>
                            <a:srgbClr val="FFFFFF"/>
                          </a:highlight>
                          <a:latin typeface="Roboto"/>
                          <a:ea typeface="Roboto"/>
                          <a:cs typeface="Roboto"/>
                          <a:sym typeface="Roboto"/>
                        </a:rPr>
                        <a:t>2</a:t>
                      </a:r>
                      <a:endParaRPr sz="4100">
                        <a:solidFill>
                          <a:srgbClr val="202124"/>
                        </a:solidFill>
                        <a:highlight>
                          <a:srgbClr val="FFFFFF"/>
                        </a:highlight>
                        <a:latin typeface="Roboto"/>
                        <a:ea typeface="Roboto"/>
                        <a:cs typeface="Roboto"/>
                        <a:sym typeface="Roboto"/>
                      </a:endParaRPr>
                    </a:p>
                  </a:txBody>
                  <a:tcPr marT="84675" marB="84675" marR="81650" marL="81650">
                    <a:solidFill>
                      <a:schemeClr val="lt1"/>
                    </a:solidFill>
                  </a:tcPr>
                </a:tc>
                <a:tc>
                  <a:txBody>
                    <a:bodyPr/>
                    <a:lstStyle/>
                    <a:p>
                      <a:pPr indent="0" lvl="0" marL="0" rtl="0" algn="l">
                        <a:spcBef>
                          <a:spcPts val="0"/>
                        </a:spcBef>
                        <a:spcAft>
                          <a:spcPts val="0"/>
                        </a:spcAft>
                        <a:buNone/>
                      </a:pPr>
                      <a:r>
                        <a:rPr lang="en" sz="4100">
                          <a:solidFill>
                            <a:srgbClr val="202124"/>
                          </a:solidFill>
                          <a:highlight>
                            <a:srgbClr val="FFFFFF"/>
                          </a:highlight>
                          <a:latin typeface="Roboto"/>
                          <a:ea typeface="Roboto"/>
                          <a:cs typeface="Roboto"/>
                          <a:sym typeface="Roboto"/>
                        </a:rPr>
                        <a:t>80</a:t>
                      </a:r>
                      <a:endParaRPr sz="4100">
                        <a:solidFill>
                          <a:srgbClr val="202124"/>
                        </a:solidFill>
                        <a:highlight>
                          <a:srgbClr val="FFFFFF"/>
                        </a:highlight>
                        <a:latin typeface="Roboto"/>
                        <a:ea typeface="Roboto"/>
                        <a:cs typeface="Roboto"/>
                        <a:sym typeface="Roboto"/>
                      </a:endParaRPr>
                    </a:p>
                  </a:txBody>
                  <a:tcPr marT="84675" marB="84675" marR="81650" marL="81650">
                    <a:solidFill>
                      <a:schemeClr val="lt1"/>
                    </a:solidFill>
                  </a:tcPr>
                </a:tc>
                <a:tc>
                  <a:txBody>
                    <a:bodyPr/>
                    <a:lstStyle/>
                    <a:p>
                      <a:pPr indent="0" lvl="0" marL="0" rtl="0" algn="l">
                        <a:spcBef>
                          <a:spcPts val="0"/>
                        </a:spcBef>
                        <a:spcAft>
                          <a:spcPts val="0"/>
                        </a:spcAft>
                        <a:buNone/>
                      </a:pPr>
                      <a:r>
                        <a:rPr lang="en" sz="4100">
                          <a:solidFill>
                            <a:srgbClr val="202124"/>
                          </a:solidFill>
                          <a:highlight>
                            <a:srgbClr val="FFFFFF"/>
                          </a:highlight>
                          <a:latin typeface="Roboto"/>
                          <a:ea typeface="Roboto"/>
                          <a:cs typeface="Roboto"/>
                          <a:sym typeface="Roboto"/>
                        </a:rPr>
                        <a:t>2(maintaining portal , leaderboard),1 (for games)</a:t>
                      </a:r>
                      <a:endParaRPr sz="4100">
                        <a:solidFill>
                          <a:srgbClr val="202124"/>
                        </a:solidFill>
                        <a:highlight>
                          <a:srgbClr val="FFFFFF"/>
                        </a:highlight>
                        <a:latin typeface="Roboto"/>
                        <a:ea typeface="Roboto"/>
                        <a:cs typeface="Roboto"/>
                        <a:sym typeface="Roboto"/>
                      </a:endParaRPr>
                    </a:p>
                  </a:txBody>
                  <a:tcPr marT="84675" marB="84675" marR="81650" marL="81650">
                    <a:solidFill>
                      <a:schemeClr val="lt1"/>
                    </a:solidFill>
                  </a:tcPr>
                </a:tc>
                <a:tc>
                  <a:txBody>
                    <a:bodyPr/>
                    <a:lstStyle/>
                    <a:p>
                      <a:pPr indent="0" lvl="0" marL="0" rtl="0" algn="l">
                        <a:spcBef>
                          <a:spcPts val="0"/>
                        </a:spcBef>
                        <a:spcAft>
                          <a:spcPts val="0"/>
                        </a:spcAft>
                        <a:buNone/>
                      </a:pPr>
                      <a:r>
                        <a:rPr lang="en" sz="4100">
                          <a:solidFill>
                            <a:srgbClr val="202124"/>
                          </a:solidFill>
                          <a:highlight>
                            <a:srgbClr val="FFFFFF"/>
                          </a:highlight>
                          <a:latin typeface="Roboto"/>
                          <a:ea typeface="Roboto"/>
                          <a:cs typeface="Roboto"/>
                          <a:sym typeface="Roboto"/>
                        </a:rPr>
                        <a:t>40,00,000/3</a:t>
                      </a:r>
                      <a:endParaRPr sz="41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4100">
                          <a:solidFill>
                            <a:srgbClr val="202124"/>
                          </a:solidFill>
                          <a:highlight>
                            <a:srgbClr val="FFFFFF"/>
                          </a:highlight>
                          <a:latin typeface="Roboto"/>
                          <a:ea typeface="Roboto"/>
                          <a:cs typeface="Roboto"/>
                          <a:sym typeface="Roboto"/>
                        </a:rPr>
                        <a:t>=13,33,333</a:t>
                      </a:r>
                      <a:endParaRPr sz="4100">
                        <a:solidFill>
                          <a:srgbClr val="202124"/>
                        </a:solidFill>
                        <a:highlight>
                          <a:srgbClr val="FFFFFF"/>
                        </a:highlight>
                        <a:latin typeface="Roboto"/>
                        <a:ea typeface="Roboto"/>
                        <a:cs typeface="Roboto"/>
                        <a:sym typeface="Roboto"/>
                      </a:endParaRPr>
                    </a:p>
                  </a:txBody>
                  <a:tcPr marT="84675" marB="84675" marR="81650" marL="81650">
                    <a:solidFill>
                      <a:schemeClr val="lt1"/>
                    </a:solidFill>
                  </a:tcPr>
                </a:tc>
              </a:tr>
              <a:tr h="1747825">
                <a:tc>
                  <a:txBody>
                    <a:bodyPr/>
                    <a:lstStyle/>
                    <a:p>
                      <a:pPr indent="0" lvl="0" marL="0" rtl="0" algn="l">
                        <a:spcBef>
                          <a:spcPts val="0"/>
                        </a:spcBef>
                        <a:spcAft>
                          <a:spcPts val="0"/>
                        </a:spcAft>
                        <a:buNone/>
                      </a:pPr>
                      <a:r>
                        <a:rPr b="1" lang="en" sz="4100">
                          <a:solidFill>
                            <a:srgbClr val="202124"/>
                          </a:solidFill>
                          <a:highlight>
                            <a:srgbClr val="FFFFFF"/>
                          </a:highlight>
                          <a:latin typeface="Roboto"/>
                          <a:ea typeface="Roboto"/>
                          <a:cs typeface="Roboto"/>
                          <a:sym typeface="Roboto"/>
                        </a:rPr>
                        <a:t>Display &amp; notify latest products</a:t>
                      </a:r>
                      <a:endParaRPr b="1" sz="4100">
                        <a:solidFill>
                          <a:srgbClr val="202124"/>
                        </a:solidFill>
                        <a:highlight>
                          <a:srgbClr val="FFFFFF"/>
                        </a:highlight>
                        <a:latin typeface="Roboto"/>
                        <a:ea typeface="Roboto"/>
                        <a:cs typeface="Roboto"/>
                        <a:sym typeface="Roboto"/>
                      </a:endParaRPr>
                    </a:p>
                  </a:txBody>
                  <a:tcPr marT="84675" marB="84675" marR="81650" marL="81650">
                    <a:solidFill>
                      <a:schemeClr val="lt1"/>
                    </a:solidFill>
                  </a:tcPr>
                </a:tc>
                <a:tc>
                  <a:txBody>
                    <a:bodyPr/>
                    <a:lstStyle/>
                    <a:p>
                      <a:pPr indent="0" lvl="0" marL="0" rtl="0" algn="l">
                        <a:spcBef>
                          <a:spcPts val="0"/>
                        </a:spcBef>
                        <a:spcAft>
                          <a:spcPts val="0"/>
                        </a:spcAft>
                        <a:buNone/>
                      </a:pPr>
                      <a:r>
                        <a:rPr lang="en" sz="4100">
                          <a:solidFill>
                            <a:srgbClr val="202124"/>
                          </a:solidFill>
                          <a:highlight>
                            <a:srgbClr val="FFFFFF"/>
                          </a:highlight>
                          <a:latin typeface="Roboto"/>
                          <a:ea typeface="Roboto"/>
                          <a:cs typeface="Roboto"/>
                          <a:sym typeface="Roboto"/>
                        </a:rPr>
                        <a:t>80,000</a:t>
                      </a:r>
                      <a:endParaRPr sz="4100">
                        <a:solidFill>
                          <a:srgbClr val="202124"/>
                        </a:solidFill>
                        <a:highlight>
                          <a:srgbClr val="FFFFFF"/>
                        </a:highlight>
                        <a:latin typeface="Roboto"/>
                        <a:ea typeface="Roboto"/>
                        <a:cs typeface="Roboto"/>
                        <a:sym typeface="Roboto"/>
                      </a:endParaRPr>
                    </a:p>
                  </a:txBody>
                  <a:tcPr marT="84675" marB="84675" marR="81650" marL="81650">
                    <a:solidFill>
                      <a:schemeClr val="lt1"/>
                    </a:solidFill>
                  </a:tcPr>
                </a:tc>
                <a:tc>
                  <a:txBody>
                    <a:bodyPr/>
                    <a:lstStyle/>
                    <a:p>
                      <a:pPr indent="0" lvl="0" marL="0" rtl="0" algn="l">
                        <a:spcBef>
                          <a:spcPts val="0"/>
                        </a:spcBef>
                        <a:spcAft>
                          <a:spcPts val="0"/>
                        </a:spcAft>
                        <a:buNone/>
                      </a:pPr>
                      <a:r>
                        <a:rPr lang="en" sz="4100">
                          <a:solidFill>
                            <a:srgbClr val="202124"/>
                          </a:solidFill>
                          <a:highlight>
                            <a:srgbClr val="FFFFFF"/>
                          </a:highlight>
                          <a:latin typeface="Roboto"/>
                          <a:ea typeface="Roboto"/>
                          <a:cs typeface="Roboto"/>
                          <a:sym typeface="Roboto"/>
                        </a:rPr>
                        <a:t>0.5</a:t>
                      </a:r>
                      <a:endParaRPr sz="4100">
                        <a:solidFill>
                          <a:srgbClr val="202124"/>
                        </a:solidFill>
                        <a:highlight>
                          <a:srgbClr val="FFFFFF"/>
                        </a:highlight>
                        <a:latin typeface="Roboto"/>
                        <a:ea typeface="Roboto"/>
                        <a:cs typeface="Roboto"/>
                        <a:sym typeface="Roboto"/>
                      </a:endParaRPr>
                    </a:p>
                  </a:txBody>
                  <a:tcPr marT="84675" marB="84675" marR="81650" marL="81650">
                    <a:solidFill>
                      <a:schemeClr val="lt1"/>
                    </a:solidFill>
                  </a:tcPr>
                </a:tc>
                <a:tc>
                  <a:txBody>
                    <a:bodyPr/>
                    <a:lstStyle/>
                    <a:p>
                      <a:pPr indent="0" lvl="0" marL="0" rtl="0" algn="l">
                        <a:spcBef>
                          <a:spcPts val="0"/>
                        </a:spcBef>
                        <a:spcAft>
                          <a:spcPts val="0"/>
                        </a:spcAft>
                        <a:buNone/>
                      </a:pPr>
                      <a:r>
                        <a:rPr lang="en" sz="4100">
                          <a:solidFill>
                            <a:srgbClr val="202124"/>
                          </a:solidFill>
                          <a:highlight>
                            <a:srgbClr val="FFFFFF"/>
                          </a:highlight>
                          <a:latin typeface="Roboto"/>
                          <a:ea typeface="Roboto"/>
                          <a:cs typeface="Roboto"/>
                          <a:sym typeface="Roboto"/>
                        </a:rPr>
                        <a:t>50</a:t>
                      </a:r>
                      <a:endParaRPr sz="4100">
                        <a:solidFill>
                          <a:srgbClr val="202124"/>
                        </a:solidFill>
                        <a:highlight>
                          <a:srgbClr val="FFFFFF"/>
                        </a:highlight>
                        <a:latin typeface="Roboto"/>
                        <a:ea typeface="Roboto"/>
                        <a:cs typeface="Roboto"/>
                        <a:sym typeface="Roboto"/>
                      </a:endParaRPr>
                    </a:p>
                  </a:txBody>
                  <a:tcPr marT="84675" marB="84675" marR="81650" marL="81650">
                    <a:solidFill>
                      <a:schemeClr val="lt1"/>
                    </a:solidFill>
                  </a:tcPr>
                </a:tc>
                <a:tc>
                  <a:txBody>
                    <a:bodyPr/>
                    <a:lstStyle/>
                    <a:p>
                      <a:pPr indent="0" lvl="0" marL="0" rtl="0" algn="l">
                        <a:spcBef>
                          <a:spcPts val="0"/>
                        </a:spcBef>
                        <a:spcAft>
                          <a:spcPts val="0"/>
                        </a:spcAft>
                        <a:buNone/>
                      </a:pPr>
                      <a:r>
                        <a:rPr lang="en" sz="4100">
                          <a:solidFill>
                            <a:srgbClr val="202124"/>
                          </a:solidFill>
                          <a:highlight>
                            <a:srgbClr val="FFFFFF"/>
                          </a:highlight>
                          <a:latin typeface="Roboto"/>
                          <a:ea typeface="Roboto"/>
                          <a:cs typeface="Roboto"/>
                          <a:sym typeface="Roboto"/>
                        </a:rPr>
                        <a:t>2</a:t>
                      </a:r>
                      <a:endParaRPr sz="4100">
                        <a:solidFill>
                          <a:srgbClr val="202124"/>
                        </a:solidFill>
                        <a:highlight>
                          <a:srgbClr val="FFFFFF"/>
                        </a:highlight>
                        <a:latin typeface="Roboto"/>
                        <a:ea typeface="Roboto"/>
                        <a:cs typeface="Roboto"/>
                        <a:sym typeface="Roboto"/>
                      </a:endParaRPr>
                    </a:p>
                  </a:txBody>
                  <a:tcPr marT="84675" marB="84675" marR="81650" marL="81650">
                    <a:solidFill>
                      <a:schemeClr val="lt1"/>
                    </a:solidFill>
                  </a:tcPr>
                </a:tc>
                <a:tc>
                  <a:txBody>
                    <a:bodyPr/>
                    <a:lstStyle/>
                    <a:p>
                      <a:pPr indent="0" lvl="0" marL="0" rtl="0" algn="l">
                        <a:spcBef>
                          <a:spcPts val="0"/>
                        </a:spcBef>
                        <a:spcAft>
                          <a:spcPts val="0"/>
                        </a:spcAft>
                        <a:buNone/>
                      </a:pPr>
                      <a:r>
                        <a:rPr lang="en" sz="4100">
                          <a:solidFill>
                            <a:srgbClr val="202124"/>
                          </a:solidFill>
                          <a:highlight>
                            <a:srgbClr val="FFFFFF"/>
                          </a:highlight>
                          <a:latin typeface="Roboto"/>
                          <a:ea typeface="Roboto"/>
                          <a:cs typeface="Roboto"/>
                          <a:sym typeface="Roboto"/>
                        </a:rPr>
                        <a:t>20,00,000/2</a:t>
                      </a:r>
                      <a:endParaRPr sz="41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4100">
                          <a:solidFill>
                            <a:srgbClr val="202124"/>
                          </a:solidFill>
                          <a:highlight>
                            <a:srgbClr val="FFFFFF"/>
                          </a:highlight>
                          <a:latin typeface="Roboto"/>
                          <a:ea typeface="Roboto"/>
                          <a:cs typeface="Roboto"/>
                          <a:sym typeface="Roboto"/>
                        </a:rPr>
                        <a:t>=10,00,000</a:t>
                      </a:r>
                      <a:endParaRPr sz="4100">
                        <a:solidFill>
                          <a:srgbClr val="202124"/>
                        </a:solidFill>
                        <a:highlight>
                          <a:srgbClr val="FFFFFF"/>
                        </a:highlight>
                        <a:latin typeface="Roboto"/>
                        <a:ea typeface="Roboto"/>
                        <a:cs typeface="Roboto"/>
                        <a:sym typeface="Roboto"/>
                      </a:endParaRPr>
                    </a:p>
                  </a:txBody>
                  <a:tcPr marT="84675" marB="84675" marR="81650" marL="81650">
                    <a:solidFill>
                      <a:schemeClr val="lt1"/>
                    </a:solidFill>
                  </a:tcPr>
                </a:tc>
              </a:tr>
            </a:tbl>
          </a:graphicData>
        </a:graphic>
      </p:graphicFrame>
      <p:sp>
        <p:nvSpPr>
          <p:cNvPr id="204" name="Google Shape;204;p23"/>
          <p:cNvSpPr txBox="1"/>
          <p:nvPr/>
        </p:nvSpPr>
        <p:spPr>
          <a:xfrm>
            <a:off x="1454225" y="15952425"/>
            <a:ext cx="22474500" cy="1077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800">
                <a:latin typeface="Lato"/>
                <a:ea typeface="Lato"/>
                <a:cs typeface="Lato"/>
                <a:sym typeface="Lato"/>
              </a:rPr>
              <a:t>Hence, </a:t>
            </a:r>
            <a:r>
              <a:rPr b="1" lang="en" sz="5800">
                <a:latin typeface="Lato"/>
                <a:ea typeface="Lato"/>
                <a:cs typeface="Lato"/>
                <a:sym typeface="Lato"/>
              </a:rPr>
              <a:t>community leaderboard</a:t>
            </a:r>
            <a:r>
              <a:rPr lang="en" sz="5800">
                <a:latin typeface="Lato"/>
                <a:ea typeface="Lato"/>
                <a:cs typeface="Lato"/>
                <a:sym typeface="Lato"/>
              </a:rPr>
              <a:t> is our chosen solution.</a:t>
            </a:r>
            <a:endParaRPr sz="58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4"/>
          <p:cNvPicPr preferRelativeResize="0"/>
          <p:nvPr/>
        </p:nvPicPr>
        <p:blipFill rotWithShape="1">
          <a:blip r:embed="rId3">
            <a:alphaModFix/>
          </a:blip>
          <a:srcRect b="8020" l="0" r="0" t="0"/>
          <a:stretch/>
        </p:blipFill>
        <p:spPr>
          <a:xfrm>
            <a:off x="4453475" y="0"/>
            <a:ext cx="32241048" cy="18287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descr="Screen Shot 2015-11-20 at 9.47.21 AM.png" id="214" name="Google Shape;214;p25"/>
          <p:cNvPicPr preferRelativeResize="0"/>
          <p:nvPr/>
        </p:nvPicPr>
        <p:blipFill rotWithShape="1">
          <a:blip r:embed="rId3">
            <a:alphaModFix/>
          </a:blip>
          <a:srcRect b="0" l="4413" r="4404" t="0"/>
          <a:stretch/>
        </p:blipFill>
        <p:spPr>
          <a:xfrm>
            <a:off x="0" y="0"/>
            <a:ext cx="41148000" cy="18288019"/>
          </a:xfrm>
          <a:prstGeom prst="rect">
            <a:avLst/>
          </a:prstGeom>
          <a:noFill/>
          <a:ln>
            <a:noFill/>
          </a:ln>
        </p:spPr>
      </p:pic>
      <p:sp>
        <p:nvSpPr>
          <p:cNvPr id="215" name="Google Shape;215;p25"/>
          <p:cNvSpPr txBox="1"/>
          <p:nvPr>
            <p:ph type="title"/>
          </p:nvPr>
        </p:nvSpPr>
        <p:spPr>
          <a:xfrm>
            <a:off x="1273965" y="2532055"/>
            <a:ext cx="28098900" cy="13637100"/>
          </a:xfrm>
          <a:prstGeom prst="rect">
            <a:avLst/>
          </a:prstGeom>
        </p:spPr>
        <p:txBody>
          <a:bodyPr anchorCtr="0" anchor="t" bIns="277650" lIns="277650" spcFirstLastPara="1" rIns="277650" wrap="square" tIns="277650">
            <a:noAutofit/>
          </a:bodyPr>
          <a:lstStyle/>
          <a:p>
            <a:pPr indent="0" lvl="0" marL="0" rtl="0" algn="l">
              <a:spcBef>
                <a:spcPts val="0"/>
              </a:spcBef>
              <a:spcAft>
                <a:spcPts val="0"/>
              </a:spcAft>
              <a:buNone/>
            </a:pPr>
            <a:r>
              <a:rPr lang="en"/>
              <a:t>SUMMARY-</a:t>
            </a:r>
            <a:endParaRPr/>
          </a:p>
        </p:txBody>
      </p:sp>
      <p:sp>
        <p:nvSpPr>
          <p:cNvPr id="216" name="Google Shape;216;p25"/>
          <p:cNvSpPr txBox="1"/>
          <p:nvPr/>
        </p:nvSpPr>
        <p:spPr>
          <a:xfrm>
            <a:off x="1806775" y="5508425"/>
            <a:ext cx="37192800" cy="1245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500">
                <a:solidFill>
                  <a:schemeClr val="lt1"/>
                </a:solidFill>
              </a:rPr>
              <a:t>We studied the app thoroughly , researched about the objectives and strategies of the app.</a:t>
            </a:r>
            <a:endParaRPr sz="4500">
              <a:solidFill>
                <a:schemeClr val="lt1"/>
              </a:solidFill>
            </a:endParaRPr>
          </a:p>
          <a:p>
            <a:pPr indent="0" lvl="0" marL="0" rtl="0" algn="l">
              <a:spcBef>
                <a:spcPts val="0"/>
              </a:spcBef>
              <a:spcAft>
                <a:spcPts val="0"/>
              </a:spcAft>
              <a:buClr>
                <a:schemeClr val="dk2"/>
              </a:buClr>
              <a:buFont typeface="Arial"/>
              <a:buNone/>
            </a:pPr>
            <a:r>
              <a:rPr lang="en" sz="4500">
                <a:solidFill>
                  <a:schemeClr val="lt1"/>
                </a:solidFill>
              </a:rPr>
              <a:t>We did the persona research from the point of view of buyers as this app is mainly for the use of buyers.After going through the pain points carefully we narrowed down our  improvement solution to three features:</a:t>
            </a:r>
            <a:endParaRPr sz="4500">
              <a:solidFill>
                <a:schemeClr val="lt1"/>
              </a:solidFill>
            </a:endParaRPr>
          </a:p>
          <a:p>
            <a:pPr indent="0" lvl="0" marL="0" rtl="0" algn="l">
              <a:spcBef>
                <a:spcPts val="0"/>
              </a:spcBef>
              <a:spcAft>
                <a:spcPts val="0"/>
              </a:spcAft>
              <a:buClr>
                <a:schemeClr val="dk2"/>
              </a:buClr>
              <a:buFont typeface="Arial"/>
              <a:buNone/>
            </a:pPr>
            <a:r>
              <a:t/>
            </a:r>
            <a:endParaRPr sz="4500">
              <a:solidFill>
                <a:schemeClr val="lt1"/>
              </a:solidFill>
            </a:endParaRPr>
          </a:p>
          <a:p>
            <a:pPr indent="-514350" lvl="0" marL="457200" rtl="0" algn="l">
              <a:spcBef>
                <a:spcPts val="0"/>
              </a:spcBef>
              <a:spcAft>
                <a:spcPts val="0"/>
              </a:spcAft>
              <a:buClr>
                <a:schemeClr val="lt1"/>
              </a:buClr>
              <a:buSzPts val="4500"/>
              <a:buChar char="●"/>
            </a:pPr>
            <a:r>
              <a:rPr lang="en" sz="4500">
                <a:solidFill>
                  <a:schemeClr val="lt1"/>
                </a:solidFill>
              </a:rPr>
              <a:t>Recommendation Section</a:t>
            </a:r>
            <a:endParaRPr sz="4500">
              <a:solidFill>
                <a:schemeClr val="lt1"/>
              </a:solidFill>
            </a:endParaRPr>
          </a:p>
          <a:p>
            <a:pPr indent="-514350" lvl="0" marL="457200" rtl="0" algn="l">
              <a:spcBef>
                <a:spcPts val="0"/>
              </a:spcBef>
              <a:spcAft>
                <a:spcPts val="0"/>
              </a:spcAft>
              <a:buClr>
                <a:schemeClr val="lt1"/>
              </a:buClr>
              <a:buSzPts val="4500"/>
              <a:buChar char="●"/>
            </a:pPr>
            <a:r>
              <a:rPr lang="en" sz="4500">
                <a:solidFill>
                  <a:schemeClr val="lt1"/>
                </a:solidFill>
              </a:rPr>
              <a:t>Community Leaderboard</a:t>
            </a:r>
            <a:endParaRPr sz="4500">
              <a:solidFill>
                <a:schemeClr val="lt1"/>
              </a:solidFill>
            </a:endParaRPr>
          </a:p>
          <a:p>
            <a:pPr indent="-514350" lvl="0" marL="457200" rtl="0" algn="l">
              <a:spcBef>
                <a:spcPts val="0"/>
              </a:spcBef>
              <a:spcAft>
                <a:spcPts val="0"/>
              </a:spcAft>
              <a:buClr>
                <a:schemeClr val="lt1"/>
              </a:buClr>
              <a:buSzPts val="4500"/>
              <a:buChar char="●"/>
            </a:pPr>
            <a:r>
              <a:rPr lang="en" sz="4500">
                <a:solidFill>
                  <a:schemeClr val="lt1"/>
                </a:solidFill>
              </a:rPr>
              <a:t>Display and Notify</a:t>
            </a:r>
            <a:endParaRPr sz="4500">
              <a:solidFill>
                <a:schemeClr val="lt1"/>
              </a:solidFill>
            </a:endParaRPr>
          </a:p>
          <a:p>
            <a:pPr indent="0" lvl="0" marL="0" rtl="0" algn="l">
              <a:spcBef>
                <a:spcPts val="0"/>
              </a:spcBef>
              <a:spcAft>
                <a:spcPts val="0"/>
              </a:spcAft>
              <a:buClr>
                <a:schemeClr val="dk2"/>
              </a:buClr>
              <a:buSzPts val="1100"/>
              <a:buFont typeface="Arial"/>
              <a:buNone/>
            </a:pPr>
            <a:r>
              <a:t/>
            </a:r>
            <a:endParaRPr sz="4500">
              <a:solidFill>
                <a:schemeClr val="lt1"/>
              </a:solidFill>
            </a:endParaRPr>
          </a:p>
          <a:p>
            <a:pPr indent="0" lvl="0" marL="0" rtl="0" algn="l">
              <a:spcBef>
                <a:spcPts val="0"/>
              </a:spcBef>
              <a:spcAft>
                <a:spcPts val="0"/>
              </a:spcAft>
              <a:buClr>
                <a:schemeClr val="dk2"/>
              </a:buClr>
              <a:buSzPts val="1100"/>
              <a:buFont typeface="Arial"/>
              <a:buNone/>
            </a:pPr>
            <a:r>
              <a:rPr lang="en" sz="4500">
                <a:solidFill>
                  <a:schemeClr val="lt1"/>
                </a:solidFill>
              </a:rPr>
              <a:t>We chose the solution “Community Leaderboard” for improvement on the basis of Prioritization table calculations.</a:t>
            </a:r>
            <a:endParaRPr sz="4500">
              <a:solidFill>
                <a:schemeClr val="lt1"/>
              </a:solidFill>
            </a:endParaRPr>
          </a:p>
          <a:p>
            <a:pPr indent="0" lvl="0" marL="0" rtl="0" algn="l">
              <a:spcBef>
                <a:spcPts val="0"/>
              </a:spcBef>
              <a:spcAft>
                <a:spcPts val="0"/>
              </a:spcAft>
              <a:buClr>
                <a:schemeClr val="dk2"/>
              </a:buClr>
              <a:buSzPts val="1100"/>
              <a:buFont typeface="Arial"/>
              <a:buNone/>
            </a:pPr>
            <a:r>
              <a:t/>
            </a:r>
            <a:endParaRPr sz="4500">
              <a:solidFill>
                <a:schemeClr val="lt1"/>
              </a:solidFill>
            </a:endParaRPr>
          </a:p>
          <a:p>
            <a:pPr indent="0" lvl="0" marL="0" rtl="0" algn="l">
              <a:spcBef>
                <a:spcPts val="0"/>
              </a:spcBef>
              <a:spcAft>
                <a:spcPts val="0"/>
              </a:spcAft>
              <a:buClr>
                <a:schemeClr val="dk2"/>
              </a:buClr>
              <a:buSzPts val="1100"/>
              <a:buFont typeface="Arial"/>
              <a:buNone/>
            </a:pPr>
            <a:r>
              <a:rPr lang="en" sz="4500">
                <a:solidFill>
                  <a:schemeClr val="lt1"/>
                </a:solidFill>
              </a:rPr>
              <a:t>Some of the key features of our solution  includes:</a:t>
            </a:r>
            <a:endParaRPr sz="4500">
              <a:solidFill>
                <a:schemeClr val="lt1"/>
              </a:solidFill>
            </a:endParaRPr>
          </a:p>
          <a:p>
            <a:pPr indent="-514350" lvl="0" marL="457200" rtl="0" algn="l">
              <a:spcBef>
                <a:spcPts val="0"/>
              </a:spcBef>
              <a:spcAft>
                <a:spcPts val="0"/>
              </a:spcAft>
              <a:buClr>
                <a:schemeClr val="lt1"/>
              </a:buClr>
              <a:buSzPts val="4500"/>
              <a:buChar char="●"/>
            </a:pPr>
            <a:r>
              <a:rPr lang="en" sz="4500">
                <a:solidFill>
                  <a:schemeClr val="lt1"/>
                </a:solidFill>
              </a:rPr>
              <a:t>More user engagement by conducting weekly games and surveys in return providing points &amp; discounts to the buyers.</a:t>
            </a:r>
            <a:endParaRPr sz="4500">
              <a:solidFill>
                <a:schemeClr val="lt1"/>
              </a:solidFill>
            </a:endParaRPr>
          </a:p>
          <a:p>
            <a:pPr indent="-514350" lvl="0" marL="457200" rtl="0" algn="l">
              <a:spcBef>
                <a:spcPts val="0"/>
              </a:spcBef>
              <a:spcAft>
                <a:spcPts val="0"/>
              </a:spcAft>
              <a:buClr>
                <a:schemeClr val="lt1"/>
              </a:buClr>
              <a:buSzPts val="4500"/>
              <a:buChar char="●"/>
            </a:pPr>
            <a:r>
              <a:rPr lang="en" sz="4500">
                <a:solidFill>
                  <a:schemeClr val="lt1"/>
                </a:solidFill>
              </a:rPr>
              <a:t>To keep a check on buyer - leader relation through our surveys.</a:t>
            </a:r>
            <a:endParaRPr sz="4500">
              <a:solidFill>
                <a:schemeClr val="lt1"/>
              </a:solidFill>
            </a:endParaRPr>
          </a:p>
          <a:p>
            <a:pPr indent="0" lvl="0" marL="0" rtl="0" algn="l">
              <a:spcBef>
                <a:spcPts val="0"/>
              </a:spcBef>
              <a:spcAft>
                <a:spcPts val="0"/>
              </a:spcAft>
              <a:buNone/>
            </a:pPr>
            <a:r>
              <a:rPr lang="en" sz="4500">
                <a:solidFill>
                  <a:schemeClr val="lt1"/>
                </a:solidFill>
              </a:rPr>
              <a:t>Our app provides some unique solutions to promote a fulfilling experience for users along with great user experience of the app.</a:t>
            </a:r>
            <a:endParaRPr sz="4500">
              <a:solidFill>
                <a:schemeClr val="lt1"/>
              </a:solidFill>
            </a:endParaRPr>
          </a:p>
          <a:p>
            <a:pPr indent="0" lvl="0" marL="0" rtl="0" algn="l">
              <a:spcBef>
                <a:spcPts val="0"/>
              </a:spcBef>
              <a:spcAft>
                <a:spcPts val="0"/>
              </a:spcAft>
              <a:buNone/>
            </a:pPr>
            <a:r>
              <a:t/>
            </a:r>
            <a:endParaRPr sz="4500">
              <a:solidFill>
                <a:schemeClr val="lt1"/>
              </a:solidFill>
            </a:endParaRPr>
          </a:p>
          <a:p>
            <a:pPr indent="0" lvl="0" marL="0" rtl="0" algn="l">
              <a:spcBef>
                <a:spcPts val="0"/>
              </a:spcBef>
              <a:spcAft>
                <a:spcPts val="0"/>
              </a:spcAft>
              <a:buNone/>
            </a:pPr>
            <a:r>
              <a:t/>
            </a:r>
            <a:endParaRPr sz="4500">
              <a:solidFill>
                <a:schemeClr val="lt1"/>
              </a:solidFill>
            </a:endParaRPr>
          </a:p>
          <a:p>
            <a:pPr indent="0" lvl="0" marL="0" rtl="0" algn="l">
              <a:spcBef>
                <a:spcPts val="0"/>
              </a:spcBef>
              <a:spcAft>
                <a:spcPts val="0"/>
              </a:spcAft>
              <a:buClr>
                <a:schemeClr val="dk2"/>
              </a:buClr>
              <a:buSzPts val="1100"/>
              <a:buFont typeface="Arial"/>
              <a:buNone/>
            </a:pPr>
            <a:r>
              <a:rPr b="1" lang="en" sz="6300">
                <a:solidFill>
                  <a:schemeClr val="lt1"/>
                </a:solidFill>
              </a:rPr>
              <a:t>THANK YOU!!</a:t>
            </a:r>
            <a:r>
              <a:rPr lang="en" sz="4500">
                <a:solidFill>
                  <a:schemeClr val="lt1"/>
                </a:solidFill>
              </a:rPr>
              <a:t> </a:t>
            </a:r>
            <a:endParaRPr sz="4500">
              <a:solidFill>
                <a:schemeClr val="lt1"/>
              </a:solidFill>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idx="4294967295" type="title"/>
          </p:nvPr>
        </p:nvSpPr>
        <p:spPr>
          <a:xfrm>
            <a:off x="2410988" y="265956"/>
            <a:ext cx="23387400" cy="2730900"/>
          </a:xfrm>
          <a:prstGeom prst="rect">
            <a:avLst/>
          </a:prstGeom>
        </p:spPr>
        <p:txBody>
          <a:bodyPr anchorCtr="0" anchor="t" bIns="277650" lIns="277650" spcFirstLastPara="1" rIns="277650" wrap="square" tIns="277650">
            <a:noAutofit/>
          </a:bodyPr>
          <a:lstStyle/>
          <a:p>
            <a:pPr indent="0" lvl="0" marL="0" rtl="0" algn="l">
              <a:spcBef>
                <a:spcPts val="0"/>
              </a:spcBef>
              <a:spcAft>
                <a:spcPts val="4800"/>
              </a:spcAft>
              <a:buNone/>
            </a:pPr>
            <a:r>
              <a:rPr lang="en" sz="10800">
                <a:solidFill>
                  <a:schemeClr val="dk1"/>
                </a:solidFill>
              </a:rPr>
              <a:t>STRUCTURE</a:t>
            </a:r>
            <a:endParaRPr sz="7400"/>
          </a:p>
        </p:txBody>
      </p:sp>
      <p:sp>
        <p:nvSpPr>
          <p:cNvPr id="85" name="Google Shape;85;p15"/>
          <p:cNvSpPr txBox="1"/>
          <p:nvPr>
            <p:ph idx="4294967295" type="title"/>
          </p:nvPr>
        </p:nvSpPr>
        <p:spPr>
          <a:xfrm>
            <a:off x="2410988" y="2556000"/>
            <a:ext cx="23387400" cy="15291900"/>
          </a:xfrm>
          <a:prstGeom prst="rect">
            <a:avLst/>
          </a:prstGeom>
        </p:spPr>
        <p:txBody>
          <a:bodyPr anchorCtr="0" anchor="t" bIns="277650" lIns="277650" spcFirstLastPara="1" rIns="277650" wrap="square" tIns="277650">
            <a:noAutofit/>
          </a:bodyPr>
          <a:lstStyle/>
          <a:p>
            <a:pPr indent="0" lvl="0" marL="0" rtl="0" algn="l">
              <a:lnSpc>
                <a:spcPct val="115000"/>
              </a:lnSpc>
              <a:spcBef>
                <a:spcPts val="0"/>
              </a:spcBef>
              <a:spcAft>
                <a:spcPts val="0"/>
              </a:spcAft>
              <a:buNone/>
            </a:pPr>
            <a:r>
              <a:rPr b="0" lang="en" sz="5500">
                <a:latin typeface="Lato"/>
                <a:ea typeface="Lato"/>
                <a:cs typeface="Lato"/>
                <a:sym typeface="Lato"/>
              </a:rPr>
              <a:t>- </a:t>
            </a:r>
            <a:r>
              <a:rPr b="0" lang="en" sz="5200">
                <a:latin typeface="Lato"/>
                <a:ea typeface="Lato"/>
                <a:cs typeface="Lato"/>
                <a:sym typeface="Lato"/>
              </a:rPr>
              <a:t>Product Critique</a:t>
            </a:r>
            <a:endParaRPr b="0" sz="5200">
              <a:latin typeface="Lato"/>
              <a:ea typeface="Lato"/>
              <a:cs typeface="Lato"/>
              <a:sym typeface="Lato"/>
            </a:endParaRPr>
          </a:p>
          <a:p>
            <a:pPr indent="0" lvl="0" marL="0" rtl="0" algn="l">
              <a:lnSpc>
                <a:spcPct val="115000"/>
              </a:lnSpc>
              <a:spcBef>
                <a:spcPts val="4800"/>
              </a:spcBef>
              <a:spcAft>
                <a:spcPts val="0"/>
              </a:spcAft>
              <a:buNone/>
            </a:pPr>
            <a:r>
              <a:rPr b="0" lang="en" sz="5200">
                <a:latin typeface="Lato"/>
                <a:ea typeface="Lato"/>
                <a:cs typeface="Lato"/>
                <a:sym typeface="Lato"/>
              </a:rPr>
              <a:t>- Improvement Goal</a:t>
            </a:r>
            <a:endParaRPr b="0" sz="5200">
              <a:latin typeface="Lato"/>
              <a:ea typeface="Lato"/>
              <a:cs typeface="Lato"/>
              <a:sym typeface="Lato"/>
            </a:endParaRPr>
          </a:p>
          <a:p>
            <a:pPr indent="0" lvl="0" marL="0" rtl="0" algn="l">
              <a:lnSpc>
                <a:spcPct val="115000"/>
              </a:lnSpc>
              <a:spcBef>
                <a:spcPts val="4800"/>
              </a:spcBef>
              <a:spcAft>
                <a:spcPts val="0"/>
              </a:spcAft>
              <a:buNone/>
            </a:pPr>
            <a:r>
              <a:rPr b="0" lang="en" sz="5200">
                <a:latin typeface="Lato"/>
                <a:ea typeface="Lato"/>
                <a:cs typeface="Lato"/>
                <a:sym typeface="Lato"/>
              </a:rPr>
              <a:t>- Present Market Scenario &amp; Competitors</a:t>
            </a:r>
            <a:endParaRPr b="0" sz="5200">
              <a:latin typeface="Lato"/>
              <a:ea typeface="Lato"/>
              <a:cs typeface="Lato"/>
              <a:sym typeface="Lato"/>
            </a:endParaRPr>
          </a:p>
          <a:p>
            <a:pPr indent="0" lvl="0" marL="0" rtl="0" algn="l">
              <a:lnSpc>
                <a:spcPct val="115000"/>
              </a:lnSpc>
              <a:spcBef>
                <a:spcPts val="4800"/>
              </a:spcBef>
              <a:spcAft>
                <a:spcPts val="0"/>
              </a:spcAft>
              <a:buNone/>
            </a:pPr>
            <a:r>
              <a:rPr b="0" lang="en" sz="5200">
                <a:latin typeface="Lato"/>
                <a:ea typeface="Lato"/>
                <a:cs typeface="Lato"/>
                <a:sym typeface="Lato"/>
              </a:rPr>
              <a:t>- Personas</a:t>
            </a:r>
            <a:endParaRPr b="0" sz="5200">
              <a:latin typeface="Lato"/>
              <a:ea typeface="Lato"/>
              <a:cs typeface="Lato"/>
              <a:sym typeface="Lato"/>
            </a:endParaRPr>
          </a:p>
          <a:p>
            <a:pPr indent="0" lvl="0" marL="0" rtl="0" algn="l">
              <a:lnSpc>
                <a:spcPct val="115000"/>
              </a:lnSpc>
              <a:spcBef>
                <a:spcPts val="4800"/>
              </a:spcBef>
              <a:spcAft>
                <a:spcPts val="0"/>
              </a:spcAft>
              <a:buNone/>
            </a:pPr>
            <a:r>
              <a:rPr b="0" lang="en" sz="5200">
                <a:latin typeface="Lato"/>
                <a:ea typeface="Lato"/>
                <a:cs typeface="Lato"/>
                <a:sym typeface="Lato"/>
              </a:rPr>
              <a:t>- Key Pain Points</a:t>
            </a:r>
            <a:endParaRPr b="0" sz="5200">
              <a:latin typeface="Lato"/>
              <a:ea typeface="Lato"/>
              <a:cs typeface="Lato"/>
              <a:sym typeface="Lato"/>
            </a:endParaRPr>
          </a:p>
          <a:p>
            <a:pPr indent="0" lvl="0" marL="0" rtl="0" algn="l">
              <a:lnSpc>
                <a:spcPct val="115000"/>
              </a:lnSpc>
              <a:spcBef>
                <a:spcPts val="4800"/>
              </a:spcBef>
              <a:spcAft>
                <a:spcPts val="0"/>
              </a:spcAft>
              <a:buNone/>
            </a:pPr>
            <a:r>
              <a:rPr b="0" lang="en" sz="5200">
                <a:latin typeface="Lato"/>
                <a:ea typeface="Lato"/>
                <a:cs typeface="Lato"/>
                <a:sym typeface="Lato"/>
              </a:rPr>
              <a:t>- Solutions</a:t>
            </a:r>
            <a:endParaRPr b="0" sz="5200">
              <a:latin typeface="Lato"/>
              <a:ea typeface="Lato"/>
              <a:cs typeface="Lato"/>
              <a:sym typeface="Lato"/>
            </a:endParaRPr>
          </a:p>
          <a:p>
            <a:pPr indent="0" lvl="0" marL="0" rtl="0" algn="l">
              <a:lnSpc>
                <a:spcPct val="115000"/>
              </a:lnSpc>
              <a:spcBef>
                <a:spcPts val="4800"/>
              </a:spcBef>
              <a:spcAft>
                <a:spcPts val="0"/>
              </a:spcAft>
              <a:buNone/>
            </a:pPr>
            <a:r>
              <a:rPr b="0" lang="en" sz="5200">
                <a:latin typeface="Lato"/>
                <a:ea typeface="Lato"/>
                <a:cs typeface="Lato"/>
                <a:sym typeface="Lato"/>
              </a:rPr>
              <a:t>- Prioritisation</a:t>
            </a:r>
            <a:endParaRPr b="0" sz="5200">
              <a:latin typeface="Lato"/>
              <a:ea typeface="Lato"/>
              <a:cs typeface="Lato"/>
              <a:sym typeface="Lato"/>
            </a:endParaRPr>
          </a:p>
          <a:p>
            <a:pPr indent="0" lvl="0" marL="0" rtl="0" algn="l">
              <a:lnSpc>
                <a:spcPct val="115000"/>
              </a:lnSpc>
              <a:spcBef>
                <a:spcPts val="4800"/>
              </a:spcBef>
              <a:spcAft>
                <a:spcPts val="0"/>
              </a:spcAft>
              <a:buNone/>
            </a:pPr>
            <a:r>
              <a:rPr b="0" lang="en" sz="5200">
                <a:latin typeface="Lato"/>
                <a:ea typeface="Lato"/>
                <a:cs typeface="Lato"/>
                <a:sym typeface="Lato"/>
              </a:rPr>
              <a:t>- Metrics</a:t>
            </a:r>
            <a:endParaRPr b="0" sz="5200">
              <a:latin typeface="Lato"/>
              <a:ea typeface="Lato"/>
              <a:cs typeface="Lato"/>
              <a:sym typeface="Lato"/>
            </a:endParaRPr>
          </a:p>
          <a:p>
            <a:pPr indent="0" lvl="0" marL="0" rtl="0" algn="l">
              <a:lnSpc>
                <a:spcPct val="115000"/>
              </a:lnSpc>
              <a:spcBef>
                <a:spcPts val="4800"/>
              </a:spcBef>
              <a:spcAft>
                <a:spcPts val="0"/>
              </a:spcAft>
              <a:buNone/>
            </a:pPr>
            <a:r>
              <a:rPr b="0" lang="en" sz="5200">
                <a:latin typeface="Lato"/>
                <a:ea typeface="Lato"/>
                <a:cs typeface="Lato"/>
                <a:sym typeface="Lato"/>
              </a:rPr>
              <a:t>- Summary</a:t>
            </a:r>
            <a:endParaRPr b="0" sz="5200">
              <a:latin typeface="Lato"/>
              <a:ea typeface="Lato"/>
              <a:cs typeface="Lato"/>
              <a:sym typeface="Lato"/>
            </a:endParaRPr>
          </a:p>
          <a:p>
            <a:pPr indent="0" lvl="0" marL="0" rtl="0" algn="l">
              <a:lnSpc>
                <a:spcPct val="115000"/>
              </a:lnSpc>
              <a:spcBef>
                <a:spcPts val="4800"/>
              </a:spcBef>
              <a:spcAft>
                <a:spcPts val="0"/>
              </a:spcAft>
              <a:buNone/>
            </a:pPr>
            <a:r>
              <a:t/>
            </a:r>
            <a:endParaRPr b="0" sz="5500">
              <a:latin typeface="Lato"/>
              <a:ea typeface="Lato"/>
              <a:cs typeface="Lato"/>
              <a:sym typeface="Lato"/>
            </a:endParaRPr>
          </a:p>
          <a:p>
            <a:pPr indent="0" lvl="0" marL="0" rtl="0" algn="l">
              <a:lnSpc>
                <a:spcPct val="115000"/>
              </a:lnSpc>
              <a:spcBef>
                <a:spcPts val="4800"/>
              </a:spcBef>
              <a:spcAft>
                <a:spcPts val="4800"/>
              </a:spcAft>
              <a:buNone/>
            </a:pPr>
            <a:r>
              <a:t/>
            </a:r>
            <a:endParaRPr b="0" sz="5500">
              <a:latin typeface="Lato"/>
              <a:ea typeface="Lato"/>
              <a:cs typeface="Lato"/>
              <a:sym typeface="Lato"/>
            </a:endParaRPr>
          </a:p>
        </p:txBody>
      </p:sp>
      <p:pic>
        <p:nvPicPr>
          <p:cNvPr id="86" name="Google Shape;86;p15"/>
          <p:cNvPicPr preferRelativeResize="0"/>
          <p:nvPr/>
        </p:nvPicPr>
        <p:blipFill rotWithShape="1">
          <a:blip r:embed="rId3">
            <a:alphaModFix/>
          </a:blip>
          <a:srcRect b="26352" l="15076" r="14371" t="25864"/>
          <a:stretch/>
        </p:blipFill>
        <p:spPr>
          <a:xfrm>
            <a:off x="31552325" y="14718525"/>
            <a:ext cx="8064351" cy="2730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cxnSp>
        <p:nvCxnSpPr>
          <p:cNvPr id="91" name="Google Shape;91;p16"/>
          <p:cNvCxnSpPr/>
          <p:nvPr/>
        </p:nvCxnSpPr>
        <p:spPr>
          <a:xfrm>
            <a:off x="1774205" y="44022"/>
            <a:ext cx="55500" cy="18243900"/>
          </a:xfrm>
          <a:prstGeom prst="straightConnector1">
            <a:avLst/>
          </a:prstGeom>
          <a:noFill/>
          <a:ln cap="flat" cmpd="sng" w="9525">
            <a:solidFill>
              <a:schemeClr val="dk2"/>
            </a:solidFill>
            <a:prstDash val="solid"/>
            <a:round/>
            <a:headEnd len="med" w="med" type="none"/>
            <a:tailEnd len="med" w="med" type="none"/>
          </a:ln>
        </p:spPr>
      </p:cxnSp>
      <p:cxnSp>
        <p:nvCxnSpPr>
          <p:cNvPr id="92" name="Google Shape;92;p16"/>
          <p:cNvCxnSpPr/>
          <p:nvPr/>
        </p:nvCxnSpPr>
        <p:spPr>
          <a:xfrm>
            <a:off x="41148000" y="49422"/>
            <a:ext cx="137700" cy="18233100"/>
          </a:xfrm>
          <a:prstGeom prst="straightConnector1">
            <a:avLst/>
          </a:prstGeom>
          <a:noFill/>
          <a:ln cap="flat" cmpd="sng" w="152400">
            <a:solidFill>
              <a:schemeClr val="dk1"/>
            </a:solidFill>
            <a:prstDash val="solid"/>
            <a:round/>
            <a:headEnd len="med" w="med" type="none"/>
            <a:tailEnd len="med" w="med" type="none"/>
          </a:ln>
        </p:spPr>
      </p:cxnSp>
      <p:cxnSp>
        <p:nvCxnSpPr>
          <p:cNvPr id="93" name="Google Shape;93;p16"/>
          <p:cNvCxnSpPr/>
          <p:nvPr/>
        </p:nvCxnSpPr>
        <p:spPr>
          <a:xfrm>
            <a:off x="-307425" y="49422"/>
            <a:ext cx="41262900" cy="54900"/>
          </a:xfrm>
          <a:prstGeom prst="straightConnector1">
            <a:avLst/>
          </a:prstGeom>
          <a:noFill/>
          <a:ln cap="flat" cmpd="sng" w="152400">
            <a:solidFill>
              <a:schemeClr val="dk1"/>
            </a:solidFill>
            <a:prstDash val="solid"/>
            <a:round/>
            <a:headEnd len="med" w="med" type="none"/>
            <a:tailEnd len="med" w="med" type="none"/>
          </a:ln>
        </p:spPr>
      </p:cxnSp>
      <p:cxnSp>
        <p:nvCxnSpPr>
          <p:cNvPr id="94" name="Google Shape;94;p16"/>
          <p:cNvCxnSpPr/>
          <p:nvPr/>
        </p:nvCxnSpPr>
        <p:spPr>
          <a:xfrm>
            <a:off x="0" y="18283022"/>
            <a:ext cx="41193900" cy="0"/>
          </a:xfrm>
          <a:prstGeom prst="straightConnector1">
            <a:avLst/>
          </a:prstGeom>
          <a:noFill/>
          <a:ln cap="flat" cmpd="sng" w="152400">
            <a:solidFill>
              <a:schemeClr val="dk1"/>
            </a:solidFill>
            <a:prstDash val="solid"/>
            <a:round/>
            <a:headEnd len="med" w="med" type="none"/>
            <a:tailEnd len="med" w="med" type="none"/>
          </a:ln>
        </p:spPr>
      </p:cxnSp>
      <p:pic>
        <p:nvPicPr>
          <p:cNvPr id="95" name="Google Shape;95;p16"/>
          <p:cNvPicPr preferRelativeResize="0"/>
          <p:nvPr/>
        </p:nvPicPr>
        <p:blipFill rotWithShape="1">
          <a:blip r:embed="rId3">
            <a:alphaModFix/>
          </a:blip>
          <a:srcRect b="21905" l="0" r="57142" t="0"/>
          <a:stretch/>
        </p:blipFill>
        <p:spPr>
          <a:xfrm>
            <a:off x="-57375" y="458767"/>
            <a:ext cx="1831596" cy="17823867"/>
          </a:xfrm>
          <a:prstGeom prst="rect">
            <a:avLst/>
          </a:prstGeom>
          <a:noFill/>
          <a:ln>
            <a:noFill/>
          </a:ln>
        </p:spPr>
      </p:pic>
      <p:sp>
        <p:nvSpPr>
          <p:cNvPr id="96" name="Google Shape;96;p16"/>
          <p:cNvSpPr txBox="1"/>
          <p:nvPr/>
        </p:nvSpPr>
        <p:spPr>
          <a:xfrm rot="-5397133">
            <a:off x="-6799253" y="9633575"/>
            <a:ext cx="15466205" cy="1699800"/>
          </a:xfrm>
          <a:prstGeom prst="rect">
            <a:avLst/>
          </a:prstGeom>
          <a:noFill/>
          <a:ln>
            <a:noFill/>
          </a:ln>
        </p:spPr>
        <p:txBody>
          <a:bodyPr anchorCtr="0" anchor="t" bIns="277650" lIns="277650" spcFirstLastPara="1" rIns="277650" wrap="square" tIns="277650">
            <a:spAutoFit/>
          </a:bodyPr>
          <a:lstStyle/>
          <a:p>
            <a:pPr indent="0" lvl="0" marL="0" rtl="0" algn="ctr">
              <a:spcBef>
                <a:spcPts val="0"/>
              </a:spcBef>
              <a:spcAft>
                <a:spcPts val="0"/>
              </a:spcAft>
              <a:buNone/>
            </a:pPr>
            <a:r>
              <a:rPr b="1" lang="en" sz="6900">
                <a:solidFill>
                  <a:schemeClr val="lt1"/>
                </a:solidFill>
                <a:latin typeface="Lato"/>
                <a:ea typeface="Lato"/>
                <a:cs typeface="Lato"/>
                <a:sym typeface="Lato"/>
              </a:rPr>
              <a:t>           </a:t>
            </a:r>
            <a:r>
              <a:rPr b="1" lang="en" sz="7400">
                <a:solidFill>
                  <a:schemeClr val="lt1"/>
                </a:solidFill>
                <a:latin typeface="Lato"/>
                <a:ea typeface="Lato"/>
                <a:cs typeface="Lato"/>
                <a:sym typeface="Lato"/>
              </a:rPr>
              <a:t>PRODUCT    CRITIQUE</a:t>
            </a:r>
            <a:endParaRPr b="1" sz="7400">
              <a:solidFill>
                <a:schemeClr val="lt1"/>
              </a:solidFill>
              <a:latin typeface="Lato"/>
              <a:ea typeface="Lato"/>
              <a:cs typeface="Lato"/>
              <a:sym typeface="Lato"/>
            </a:endParaRPr>
          </a:p>
        </p:txBody>
      </p:sp>
      <p:pic>
        <p:nvPicPr>
          <p:cNvPr id="97" name="Google Shape;97;p16"/>
          <p:cNvPicPr preferRelativeResize="0"/>
          <p:nvPr/>
        </p:nvPicPr>
        <p:blipFill rotWithShape="1">
          <a:blip r:embed="rId4">
            <a:alphaModFix/>
          </a:blip>
          <a:srcRect b="2494" l="3766" r="6547" t="1939"/>
          <a:stretch/>
        </p:blipFill>
        <p:spPr>
          <a:xfrm>
            <a:off x="15024117" y="286192"/>
            <a:ext cx="5683179" cy="11095603"/>
          </a:xfrm>
          <a:prstGeom prst="rect">
            <a:avLst/>
          </a:prstGeom>
          <a:noFill/>
          <a:ln>
            <a:noFill/>
          </a:ln>
        </p:spPr>
      </p:pic>
      <p:pic>
        <p:nvPicPr>
          <p:cNvPr id="98" name="Google Shape;98;p16"/>
          <p:cNvPicPr preferRelativeResize="0"/>
          <p:nvPr/>
        </p:nvPicPr>
        <p:blipFill rotWithShape="1">
          <a:blip r:embed="rId5">
            <a:alphaModFix/>
          </a:blip>
          <a:srcRect b="8205" l="18132" r="15129" t="11350"/>
          <a:stretch/>
        </p:blipFill>
        <p:spPr>
          <a:xfrm>
            <a:off x="-57375" y="0"/>
            <a:ext cx="2551500" cy="2430000"/>
          </a:xfrm>
          <a:prstGeom prst="ellipse">
            <a:avLst/>
          </a:prstGeom>
          <a:noFill/>
          <a:ln cap="flat" cmpd="sng" w="28575">
            <a:solidFill>
              <a:schemeClr val="dk2"/>
            </a:solidFill>
            <a:prstDash val="solid"/>
            <a:round/>
            <a:headEnd len="sm" w="sm" type="none"/>
            <a:tailEnd len="sm" w="sm" type="none"/>
          </a:ln>
        </p:spPr>
      </p:pic>
      <p:sp>
        <p:nvSpPr>
          <p:cNvPr id="99" name="Google Shape;99;p16"/>
          <p:cNvSpPr/>
          <p:nvPr/>
        </p:nvSpPr>
        <p:spPr>
          <a:xfrm>
            <a:off x="2494125" y="354850"/>
            <a:ext cx="11299500" cy="1410900"/>
          </a:xfrm>
          <a:prstGeom prst="homePlate">
            <a:avLst>
              <a:gd fmla="val 50000" name="adj"/>
            </a:avLst>
          </a:prstGeom>
          <a:solidFill>
            <a:srgbClr val="D8D8D8">
              <a:alpha val="35690"/>
            </a:srgbClr>
          </a:solidFill>
          <a:ln cap="flat" cmpd="sng" w="9525">
            <a:solidFill>
              <a:schemeClr val="dk2"/>
            </a:solidFill>
            <a:prstDash val="solid"/>
            <a:round/>
            <a:headEnd len="sm" w="sm" type="none"/>
            <a:tailEnd len="sm" w="sm" type="none"/>
          </a:ln>
        </p:spPr>
        <p:txBody>
          <a:bodyPr anchorCtr="0" anchor="ctr" bIns="277650" lIns="277650" spcFirstLastPara="1" rIns="277650" wrap="square" tIns="277650">
            <a:noAutofit/>
          </a:bodyPr>
          <a:lstStyle/>
          <a:p>
            <a:pPr indent="0" lvl="0" marL="0" rtl="0" algn="l">
              <a:spcBef>
                <a:spcPts val="0"/>
              </a:spcBef>
              <a:spcAft>
                <a:spcPts val="0"/>
              </a:spcAft>
              <a:buNone/>
            </a:pPr>
            <a:r>
              <a:t/>
            </a:r>
            <a:endParaRPr/>
          </a:p>
        </p:txBody>
      </p:sp>
      <p:sp>
        <p:nvSpPr>
          <p:cNvPr id="100" name="Google Shape;100;p16"/>
          <p:cNvSpPr txBox="1"/>
          <p:nvPr/>
        </p:nvSpPr>
        <p:spPr>
          <a:xfrm>
            <a:off x="2448425" y="272550"/>
            <a:ext cx="11102400" cy="1361400"/>
          </a:xfrm>
          <a:prstGeom prst="rect">
            <a:avLst/>
          </a:prstGeom>
          <a:noFill/>
          <a:ln>
            <a:noFill/>
          </a:ln>
        </p:spPr>
        <p:txBody>
          <a:bodyPr anchorCtr="0" anchor="t" bIns="277650" lIns="277650" spcFirstLastPara="1" rIns="277650" wrap="square" tIns="277650">
            <a:spAutoFit/>
          </a:bodyPr>
          <a:lstStyle/>
          <a:p>
            <a:pPr indent="0" lvl="0" marL="0" rtl="0" algn="l">
              <a:spcBef>
                <a:spcPts val="0"/>
              </a:spcBef>
              <a:spcAft>
                <a:spcPts val="0"/>
              </a:spcAft>
              <a:buNone/>
            </a:pPr>
            <a:r>
              <a:rPr b="1" lang="en" sz="5200">
                <a:solidFill>
                  <a:schemeClr val="dk1"/>
                </a:solidFill>
                <a:latin typeface="Lato"/>
                <a:ea typeface="Lato"/>
                <a:cs typeface="Lato"/>
                <a:sym typeface="Lato"/>
              </a:rPr>
              <a:t>‘KUCH NAYA’ TAB</a:t>
            </a:r>
            <a:r>
              <a:rPr b="1" lang="en" sz="4600">
                <a:latin typeface="Lato"/>
                <a:ea typeface="Lato"/>
                <a:cs typeface="Lato"/>
                <a:sym typeface="Lato"/>
              </a:rPr>
              <a:t> ,</a:t>
            </a:r>
            <a:r>
              <a:rPr b="1" lang="en" sz="5200">
                <a:solidFill>
                  <a:srgbClr val="FF9900"/>
                </a:solidFill>
                <a:latin typeface="Lato"/>
                <a:ea typeface="Lato"/>
                <a:cs typeface="Lato"/>
                <a:sym typeface="Lato"/>
              </a:rPr>
              <a:t> </a:t>
            </a:r>
            <a:r>
              <a:rPr b="1" lang="en" sz="5200">
                <a:solidFill>
                  <a:schemeClr val="dk1"/>
                </a:solidFill>
                <a:latin typeface="Lato"/>
                <a:ea typeface="Lato"/>
                <a:cs typeface="Lato"/>
                <a:sym typeface="Lato"/>
              </a:rPr>
              <a:t>CITY MALL APP</a:t>
            </a:r>
            <a:endParaRPr b="1" sz="5200">
              <a:solidFill>
                <a:schemeClr val="dk1"/>
              </a:solidFill>
              <a:latin typeface="Lato"/>
              <a:ea typeface="Lato"/>
              <a:cs typeface="Lato"/>
              <a:sym typeface="Lato"/>
            </a:endParaRPr>
          </a:p>
        </p:txBody>
      </p:sp>
      <p:graphicFrame>
        <p:nvGraphicFramePr>
          <p:cNvPr id="101" name="Google Shape;101;p16"/>
          <p:cNvGraphicFramePr/>
          <p:nvPr/>
        </p:nvGraphicFramePr>
        <p:xfrm>
          <a:off x="21636362" y="894533"/>
          <a:ext cx="3000000" cy="3000000"/>
        </p:xfrm>
        <a:graphic>
          <a:graphicData uri="http://schemas.openxmlformats.org/drawingml/2006/table">
            <a:tbl>
              <a:tblPr>
                <a:noFill/>
                <a:tableStyleId>{68F52C5A-C384-4AE4-A28B-BF375F2AA09E}</a:tableStyleId>
              </a:tblPr>
              <a:tblGrid>
                <a:gridCol w="4362000"/>
                <a:gridCol w="7771650"/>
                <a:gridCol w="6484600"/>
              </a:tblGrid>
              <a:tr h="2612575">
                <a:tc>
                  <a:txBody>
                    <a:bodyPr/>
                    <a:lstStyle/>
                    <a:p>
                      <a:pPr indent="0" lvl="0" marL="0" rtl="0" algn="l">
                        <a:spcBef>
                          <a:spcPts val="0"/>
                        </a:spcBef>
                        <a:spcAft>
                          <a:spcPts val="0"/>
                        </a:spcAft>
                        <a:buNone/>
                      </a:pPr>
                      <a:r>
                        <a:rPr b="1" lang="en" sz="5300">
                          <a:latin typeface="Times New Roman"/>
                          <a:ea typeface="Times New Roman"/>
                          <a:cs typeface="Times New Roman"/>
                          <a:sym typeface="Times New Roman"/>
                        </a:rPr>
                        <a:t>Parameter</a:t>
                      </a:r>
                      <a:endParaRPr b="1" sz="5300">
                        <a:latin typeface="Times New Roman"/>
                        <a:ea typeface="Times New Roman"/>
                        <a:cs typeface="Times New Roman"/>
                        <a:sym typeface="Times New Roman"/>
                      </a:endParaRPr>
                    </a:p>
                  </a:txBody>
                  <a:tcPr marT="225775" marB="225775" marR="204100" marL="2041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5300"/>
                        <a:t>Pros</a:t>
                      </a:r>
                      <a:endParaRPr b="1" sz="5300"/>
                    </a:p>
                  </a:txBody>
                  <a:tcPr marT="325075" marB="325075" marR="293875" marL="293875">
                    <a:lnL cap="flat" cmpd="sng" w="28575">
                      <a:solidFill>
                        <a:srgbClr val="000000"/>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b="1" lang="en" sz="5300">
                          <a:solidFill>
                            <a:schemeClr val="accent5"/>
                          </a:solidFill>
                        </a:rPr>
                        <a:t>Cons</a:t>
                      </a:r>
                      <a:endParaRPr b="1" sz="5300">
                        <a:solidFill>
                          <a:schemeClr val="accent5"/>
                        </a:solidFill>
                      </a:endParaRPr>
                    </a:p>
                  </a:txBody>
                  <a:tcPr marT="325075" marB="325075" marR="293875" marL="293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r h="5519900">
                <a:tc>
                  <a:txBody>
                    <a:bodyPr/>
                    <a:lstStyle/>
                    <a:p>
                      <a:pPr indent="0" lvl="0" marL="0" rtl="0" algn="l">
                        <a:spcBef>
                          <a:spcPts val="0"/>
                        </a:spcBef>
                        <a:spcAft>
                          <a:spcPts val="0"/>
                        </a:spcAft>
                        <a:buClr>
                          <a:schemeClr val="dk2"/>
                        </a:buClr>
                        <a:buSzPts val="4000"/>
                        <a:buFont typeface="Arial"/>
                        <a:buNone/>
                      </a:pPr>
                      <a:r>
                        <a:rPr b="1" lang="en" sz="5600">
                          <a:solidFill>
                            <a:schemeClr val="dk2"/>
                          </a:solidFill>
                          <a:latin typeface="Times New Roman"/>
                          <a:ea typeface="Times New Roman"/>
                          <a:cs typeface="Times New Roman"/>
                          <a:sym typeface="Times New Roman"/>
                        </a:rPr>
                        <a:t>Innovation</a:t>
                      </a:r>
                      <a:endParaRPr b="1" sz="5600"/>
                    </a:p>
                  </a:txBody>
                  <a:tcPr marT="325075" marB="325075" marR="293875" marL="29387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457200" lvl="0" marL="457200" rtl="0" algn="l">
                        <a:lnSpc>
                          <a:spcPct val="115000"/>
                        </a:lnSpc>
                        <a:spcBef>
                          <a:spcPts val="0"/>
                        </a:spcBef>
                        <a:spcAft>
                          <a:spcPts val="0"/>
                        </a:spcAft>
                        <a:buClr>
                          <a:srgbClr val="030303"/>
                        </a:buClr>
                        <a:buSzPts val="3600"/>
                        <a:buFont typeface="Lora"/>
                        <a:buAutoNum type="arabicPeriod"/>
                      </a:pPr>
                      <a:r>
                        <a:rPr lang="en" sz="3600">
                          <a:solidFill>
                            <a:srgbClr val="030303"/>
                          </a:solidFill>
                          <a:latin typeface="Lora"/>
                          <a:ea typeface="Lora"/>
                          <a:cs typeface="Lora"/>
                          <a:sym typeface="Lora"/>
                        </a:rPr>
                        <a:t>The tab shows products according to the seasons as well ,for example it displays summer chillers for summers.</a:t>
                      </a:r>
                      <a:endParaRPr sz="3600">
                        <a:latin typeface="Lora"/>
                        <a:ea typeface="Lora"/>
                        <a:cs typeface="Lora"/>
                        <a:sym typeface="Lora"/>
                      </a:endParaRPr>
                    </a:p>
                  </a:txBody>
                  <a:tcPr marT="325075" marB="325075" marR="293875" marL="293875">
                    <a:lnL cap="flat" cmpd="sng" w="28575">
                      <a:solidFill>
                        <a:srgbClr val="000000"/>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5"/>
                    </a:solidFill>
                  </a:tcPr>
                </a:tc>
                <a:tc>
                  <a:txBody>
                    <a:bodyPr/>
                    <a:lstStyle/>
                    <a:p>
                      <a:pPr indent="-457200" lvl="0" marL="457200" rtl="0" algn="l">
                        <a:spcBef>
                          <a:spcPts val="0"/>
                        </a:spcBef>
                        <a:spcAft>
                          <a:spcPts val="0"/>
                        </a:spcAft>
                        <a:buClr>
                          <a:schemeClr val="accent5"/>
                        </a:buClr>
                        <a:buSzPts val="3600"/>
                        <a:buFont typeface="Lora"/>
                        <a:buAutoNum type="arabicPeriod"/>
                      </a:pPr>
                      <a:r>
                        <a:rPr lang="en" sz="3600">
                          <a:solidFill>
                            <a:schemeClr val="accent5"/>
                          </a:solidFill>
                          <a:latin typeface="Lora"/>
                          <a:ea typeface="Lora"/>
                          <a:cs typeface="Lora"/>
                          <a:sym typeface="Lora"/>
                        </a:rPr>
                        <a:t>Doesn’t show personalized options according to previous purchases.</a:t>
                      </a:r>
                      <a:endParaRPr sz="3600">
                        <a:solidFill>
                          <a:schemeClr val="accent5"/>
                        </a:solidFill>
                        <a:latin typeface="Lora"/>
                        <a:ea typeface="Lora"/>
                        <a:cs typeface="Lora"/>
                        <a:sym typeface="Lora"/>
                      </a:endParaRPr>
                    </a:p>
                    <a:p>
                      <a:pPr indent="-457200" lvl="0" marL="457200" rtl="0" algn="l">
                        <a:spcBef>
                          <a:spcPts val="0"/>
                        </a:spcBef>
                        <a:spcAft>
                          <a:spcPts val="0"/>
                        </a:spcAft>
                        <a:buClr>
                          <a:schemeClr val="accent5"/>
                        </a:buClr>
                        <a:buSzPts val="3600"/>
                        <a:buFont typeface="Lora"/>
                        <a:buAutoNum type="arabicPeriod"/>
                      </a:pPr>
                      <a:r>
                        <a:rPr lang="en" sz="3600">
                          <a:solidFill>
                            <a:schemeClr val="accent5"/>
                          </a:solidFill>
                          <a:latin typeface="Lora"/>
                          <a:ea typeface="Lora"/>
                          <a:cs typeface="Lora"/>
                          <a:sym typeface="Lora"/>
                        </a:rPr>
                        <a:t>Improper use of screen space by displaying categories repetitively.</a:t>
                      </a:r>
                      <a:endParaRPr sz="3600">
                        <a:solidFill>
                          <a:schemeClr val="accent5"/>
                        </a:solidFill>
                        <a:latin typeface="Lora"/>
                        <a:ea typeface="Lora"/>
                        <a:cs typeface="Lora"/>
                        <a:sym typeface="Lora"/>
                      </a:endParaRPr>
                    </a:p>
                  </a:txBody>
                  <a:tcPr marT="325075" marB="325075" marR="293875" marL="293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r h="3636625">
                <a:tc>
                  <a:txBody>
                    <a:bodyPr/>
                    <a:lstStyle/>
                    <a:p>
                      <a:pPr indent="0" lvl="0" marL="0" rtl="0" algn="l">
                        <a:spcBef>
                          <a:spcPts val="0"/>
                        </a:spcBef>
                        <a:spcAft>
                          <a:spcPts val="0"/>
                        </a:spcAft>
                        <a:buNone/>
                      </a:pPr>
                      <a:r>
                        <a:rPr b="1" lang="en" sz="5100"/>
                        <a:t>Utility</a:t>
                      </a:r>
                      <a:endParaRPr b="1" sz="5100"/>
                    </a:p>
                  </a:txBody>
                  <a:tcPr marT="325075" marB="325075" marR="293875" marL="29387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457200" lvl="0" marL="457200" rtl="0" algn="l">
                        <a:lnSpc>
                          <a:spcPct val="115000"/>
                        </a:lnSpc>
                        <a:spcBef>
                          <a:spcPts val="0"/>
                        </a:spcBef>
                        <a:spcAft>
                          <a:spcPts val="0"/>
                        </a:spcAft>
                        <a:buClr>
                          <a:srgbClr val="030303"/>
                        </a:buClr>
                        <a:buSzPts val="3600"/>
                        <a:buFont typeface="Lora"/>
                        <a:buAutoNum type="arabicPeriod"/>
                      </a:pPr>
                      <a:r>
                        <a:rPr lang="en" sz="3600">
                          <a:solidFill>
                            <a:srgbClr val="030303"/>
                          </a:solidFill>
                          <a:latin typeface="Lora"/>
                          <a:ea typeface="Lora"/>
                          <a:cs typeface="Lora"/>
                          <a:sym typeface="Lora"/>
                        </a:rPr>
                        <a:t>Displays best selling products</a:t>
                      </a:r>
                      <a:endParaRPr sz="3600">
                        <a:solidFill>
                          <a:srgbClr val="030303"/>
                        </a:solidFill>
                        <a:latin typeface="Lora"/>
                        <a:ea typeface="Lora"/>
                        <a:cs typeface="Lora"/>
                        <a:sym typeface="Lora"/>
                      </a:endParaRPr>
                    </a:p>
                    <a:p>
                      <a:pPr indent="-457200" lvl="0" marL="457200" rtl="0" algn="l">
                        <a:lnSpc>
                          <a:spcPct val="115000"/>
                        </a:lnSpc>
                        <a:spcBef>
                          <a:spcPts val="0"/>
                        </a:spcBef>
                        <a:spcAft>
                          <a:spcPts val="0"/>
                        </a:spcAft>
                        <a:buClr>
                          <a:srgbClr val="030303"/>
                        </a:buClr>
                        <a:buSzPts val="3600"/>
                        <a:buFont typeface="Lora"/>
                        <a:buAutoNum type="arabicPeriod"/>
                      </a:pPr>
                      <a:r>
                        <a:rPr lang="en" sz="3600">
                          <a:solidFill>
                            <a:srgbClr val="030303"/>
                          </a:solidFill>
                          <a:latin typeface="Lora"/>
                          <a:ea typeface="Lora"/>
                          <a:cs typeface="Lora"/>
                          <a:sym typeface="Lora"/>
                        </a:rPr>
                        <a:t>Leaders can send the best deals directly over whatsapp to increase their sales.</a:t>
                      </a:r>
                      <a:endParaRPr sz="3600">
                        <a:solidFill>
                          <a:srgbClr val="030303"/>
                        </a:solidFill>
                        <a:latin typeface="Lora"/>
                        <a:ea typeface="Lora"/>
                        <a:cs typeface="Lora"/>
                        <a:sym typeface="Lora"/>
                      </a:endParaRPr>
                    </a:p>
                    <a:p>
                      <a:pPr indent="-457200" lvl="0" marL="457200" rtl="0" algn="l">
                        <a:lnSpc>
                          <a:spcPct val="115000"/>
                        </a:lnSpc>
                        <a:spcBef>
                          <a:spcPts val="0"/>
                        </a:spcBef>
                        <a:spcAft>
                          <a:spcPts val="0"/>
                        </a:spcAft>
                        <a:buClr>
                          <a:srgbClr val="030303"/>
                        </a:buClr>
                        <a:buSzPts val="3600"/>
                        <a:buFont typeface="Lora"/>
                        <a:buAutoNum type="arabicPeriod"/>
                      </a:pPr>
                      <a:r>
                        <a:rPr lang="en" sz="3600">
                          <a:solidFill>
                            <a:srgbClr val="030303"/>
                          </a:solidFill>
                          <a:latin typeface="Lora"/>
                          <a:ea typeface="Lora"/>
                          <a:cs typeface="Lora"/>
                          <a:sym typeface="Lora"/>
                        </a:rPr>
                        <a:t>Shows some great deals and discounts on  products.</a:t>
                      </a:r>
                      <a:endParaRPr sz="3600">
                        <a:latin typeface="Lora"/>
                        <a:ea typeface="Lora"/>
                        <a:cs typeface="Lora"/>
                        <a:sym typeface="Lora"/>
                      </a:endParaRPr>
                    </a:p>
                  </a:txBody>
                  <a:tcPr marT="325075" marB="325075" marR="293875" marL="293875">
                    <a:lnL cap="flat" cmpd="sng" w="28575">
                      <a:solidFill>
                        <a:srgbClr val="000000"/>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5"/>
                    </a:solidFill>
                  </a:tcPr>
                </a:tc>
                <a:tc>
                  <a:txBody>
                    <a:bodyPr/>
                    <a:lstStyle/>
                    <a:p>
                      <a:pPr indent="-457200" lvl="0" marL="457200" rtl="0" algn="l">
                        <a:spcBef>
                          <a:spcPts val="0"/>
                        </a:spcBef>
                        <a:spcAft>
                          <a:spcPts val="0"/>
                        </a:spcAft>
                        <a:buClr>
                          <a:schemeClr val="accent5"/>
                        </a:buClr>
                        <a:buSzPts val="3600"/>
                        <a:buFont typeface="Lora"/>
                        <a:buAutoNum type="arabicPeriod"/>
                      </a:pPr>
                      <a:r>
                        <a:rPr lang="en" sz="3600">
                          <a:solidFill>
                            <a:schemeClr val="accent5"/>
                          </a:solidFill>
                          <a:latin typeface="Lora"/>
                          <a:ea typeface="Lora"/>
                          <a:cs typeface="Lora"/>
                          <a:sym typeface="Lora"/>
                        </a:rPr>
                        <a:t>The tab doesn’t justify its name.</a:t>
                      </a:r>
                      <a:endParaRPr sz="3600">
                        <a:solidFill>
                          <a:schemeClr val="accent5"/>
                        </a:solidFill>
                        <a:latin typeface="Lora"/>
                        <a:ea typeface="Lora"/>
                        <a:cs typeface="Lora"/>
                        <a:sym typeface="Lora"/>
                      </a:endParaRPr>
                    </a:p>
                    <a:p>
                      <a:pPr indent="-457200" lvl="0" marL="457200" rtl="0" algn="l">
                        <a:spcBef>
                          <a:spcPts val="0"/>
                        </a:spcBef>
                        <a:spcAft>
                          <a:spcPts val="0"/>
                        </a:spcAft>
                        <a:buClr>
                          <a:schemeClr val="accent5"/>
                        </a:buClr>
                        <a:buSzPts val="3600"/>
                        <a:buFont typeface="Lora"/>
                        <a:buAutoNum type="arabicPeriod"/>
                      </a:pPr>
                      <a:r>
                        <a:rPr lang="en" sz="3600">
                          <a:solidFill>
                            <a:schemeClr val="accent5"/>
                          </a:solidFill>
                          <a:latin typeface="Lora"/>
                          <a:ea typeface="Lora"/>
                          <a:cs typeface="Lora"/>
                          <a:sym typeface="Lora"/>
                        </a:rPr>
                        <a:t> It doesn’t show the newly launched products.</a:t>
                      </a:r>
                      <a:endParaRPr sz="3600">
                        <a:solidFill>
                          <a:schemeClr val="accent5"/>
                        </a:solidFill>
                        <a:latin typeface="Lora"/>
                        <a:ea typeface="Lora"/>
                        <a:cs typeface="Lora"/>
                        <a:sym typeface="Lora"/>
                      </a:endParaRPr>
                    </a:p>
                  </a:txBody>
                  <a:tcPr marT="325075" marB="325075" marR="293875" marL="293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r h="4463100">
                <a:tc>
                  <a:txBody>
                    <a:bodyPr/>
                    <a:lstStyle/>
                    <a:p>
                      <a:pPr indent="0" lvl="0" marL="0" rtl="0" algn="l">
                        <a:spcBef>
                          <a:spcPts val="0"/>
                        </a:spcBef>
                        <a:spcAft>
                          <a:spcPts val="0"/>
                        </a:spcAft>
                        <a:buNone/>
                      </a:pPr>
                      <a:r>
                        <a:rPr b="1" lang="en" sz="5100"/>
                        <a:t>Ease of Use</a:t>
                      </a:r>
                      <a:endParaRPr b="1" sz="5100"/>
                    </a:p>
                  </a:txBody>
                  <a:tcPr marT="325075" marB="325075" marR="293875" marL="29387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457200" lvl="0" marL="457200" rtl="0" algn="l">
                        <a:lnSpc>
                          <a:spcPct val="115000"/>
                        </a:lnSpc>
                        <a:spcBef>
                          <a:spcPts val="0"/>
                        </a:spcBef>
                        <a:spcAft>
                          <a:spcPts val="0"/>
                        </a:spcAft>
                        <a:buClr>
                          <a:srgbClr val="030303"/>
                        </a:buClr>
                        <a:buSzPts val="3600"/>
                        <a:buFont typeface="Lora"/>
                        <a:buAutoNum type="arabicPeriod"/>
                      </a:pPr>
                      <a:r>
                        <a:rPr lang="en" sz="3600">
                          <a:solidFill>
                            <a:srgbClr val="030303"/>
                          </a:solidFill>
                          <a:latin typeface="Lora"/>
                          <a:ea typeface="Lora"/>
                          <a:cs typeface="Lora"/>
                          <a:sym typeface="Lora"/>
                        </a:rPr>
                        <a:t>Easy UI and can be used by anyone because of hindi language.</a:t>
                      </a:r>
                      <a:endParaRPr sz="3600">
                        <a:solidFill>
                          <a:srgbClr val="030303"/>
                        </a:solidFill>
                        <a:latin typeface="Lora"/>
                        <a:ea typeface="Lora"/>
                        <a:cs typeface="Lora"/>
                        <a:sym typeface="Lora"/>
                      </a:endParaRPr>
                    </a:p>
                    <a:p>
                      <a:pPr indent="-457200" lvl="0" marL="457200" rtl="0" algn="l">
                        <a:lnSpc>
                          <a:spcPct val="115000"/>
                        </a:lnSpc>
                        <a:spcBef>
                          <a:spcPts val="0"/>
                        </a:spcBef>
                        <a:spcAft>
                          <a:spcPts val="0"/>
                        </a:spcAft>
                        <a:buClr>
                          <a:srgbClr val="030303"/>
                        </a:buClr>
                        <a:buSzPts val="3600"/>
                        <a:buFont typeface="Lora"/>
                        <a:buAutoNum type="arabicPeriod"/>
                      </a:pPr>
                      <a:r>
                        <a:rPr lang="en" sz="3600">
                          <a:solidFill>
                            <a:srgbClr val="030303"/>
                          </a:solidFill>
                          <a:latin typeface="Lora"/>
                          <a:ea typeface="Lora"/>
                          <a:cs typeface="Lora"/>
                          <a:sym typeface="Lora"/>
                        </a:rPr>
                        <a:t>Categorization of  items for ease of selection.</a:t>
                      </a:r>
                      <a:endParaRPr sz="3600">
                        <a:latin typeface="Lora"/>
                        <a:ea typeface="Lora"/>
                        <a:cs typeface="Lora"/>
                        <a:sym typeface="Lora"/>
                      </a:endParaRPr>
                    </a:p>
                  </a:txBody>
                  <a:tcPr marT="325075" marB="325075" marR="293875" marL="293875">
                    <a:lnL cap="flat" cmpd="sng" w="28575">
                      <a:solidFill>
                        <a:srgbClr val="000000"/>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5"/>
                    </a:solidFill>
                  </a:tcPr>
                </a:tc>
                <a:tc>
                  <a:txBody>
                    <a:bodyPr/>
                    <a:lstStyle/>
                    <a:p>
                      <a:pPr indent="-457200" lvl="0" marL="457200" rtl="0" algn="l">
                        <a:spcBef>
                          <a:spcPts val="0"/>
                        </a:spcBef>
                        <a:spcAft>
                          <a:spcPts val="0"/>
                        </a:spcAft>
                        <a:buClr>
                          <a:schemeClr val="accent5"/>
                        </a:buClr>
                        <a:buSzPts val="3600"/>
                        <a:buFont typeface="Lora"/>
                        <a:buAutoNum type="arabicPeriod"/>
                      </a:pPr>
                      <a:r>
                        <a:rPr lang="en" sz="3600">
                          <a:solidFill>
                            <a:schemeClr val="accent5"/>
                          </a:solidFill>
                          <a:latin typeface="Lora"/>
                          <a:ea typeface="Lora"/>
                          <a:cs typeface="Lora"/>
                          <a:sym typeface="Lora"/>
                        </a:rPr>
                        <a:t>According to the customer reviews, the user experience is very poor ,the app hangs a lot. </a:t>
                      </a:r>
                      <a:endParaRPr sz="3600">
                        <a:solidFill>
                          <a:schemeClr val="accent5"/>
                        </a:solidFill>
                        <a:latin typeface="Lora"/>
                        <a:ea typeface="Lora"/>
                        <a:cs typeface="Lora"/>
                        <a:sym typeface="Lora"/>
                      </a:endParaRPr>
                    </a:p>
                    <a:p>
                      <a:pPr indent="-457200" lvl="0" marL="457200" rtl="0" algn="l">
                        <a:spcBef>
                          <a:spcPts val="0"/>
                        </a:spcBef>
                        <a:spcAft>
                          <a:spcPts val="0"/>
                        </a:spcAft>
                        <a:buClr>
                          <a:schemeClr val="accent5"/>
                        </a:buClr>
                        <a:buSzPts val="3600"/>
                        <a:buFont typeface="Lora"/>
                        <a:buAutoNum type="arabicPeriod"/>
                      </a:pPr>
                      <a:r>
                        <a:rPr lang="en" sz="3600">
                          <a:solidFill>
                            <a:schemeClr val="accent5"/>
                          </a:solidFill>
                          <a:latin typeface="Lora"/>
                          <a:ea typeface="Lora"/>
                          <a:cs typeface="Lora"/>
                          <a:sym typeface="Lora"/>
                        </a:rPr>
                        <a:t>Language changing option is not there.</a:t>
                      </a:r>
                      <a:endParaRPr sz="3600">
                        <a:solidFill>
                          <a:schemeClr val="accent5"/>
                        </a:solidFill>
                        <a:latin typeface="Lora"/>
                        <a:ea typeface="Lora"/>
                        <a:cs typeface="Lora"/>
                        <a:sym typeface="Lora"/>
                      </a:endParaRPr>
                    </a:p>
                  </a:txBody>
                  <a:tcPr marT="325075" marB="325075" marR="293875" marL="293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bl>
          </a:graphicData>
        </a:graphic>
      </p:graphicFrame>
      <p:sp>
        <p:nvSpPr>
          <p:cNvPr id="102" name="Google Shape;102;p16"/>
          <p:cNvSpPr/>
          <p:nvPr/>
        </p:nvSpPr>
        <p:spPr>
          <a:xfrm>
            <a:off x="2093375" y="2630274"/>
            <a:ext cx="11655600" cy="4900500"/>
          </a:xfrm>
          <a:prstGeom prst="wedgeRectCallout">
            <a:avLst>
              <a:gd fmla="val -20833" name="adj1"/>
              <a:gd fmla="val 62500" name="adj2"/>
            </a:avLst>
          </a:prstGeom>
          <a:solidFill>
            <a:schemeClr val="accent5"/>
          </a:solidFill>
          <a:ln>
            <a:noFill/>
          </a:ln>
        </p:spPr>
        <p:txBody>
          <a:bodyPr anchorCtr="0" anchor="ctr" bIns="277650" lIns="277650" spcFirstLastPara="1" rIns="277650" wrap="square" tIns="277650">
            <a:noAutofit/>
          </a:bodyPr>
          <a:lstStyle/>
          <a:p>
            <a:pPr indent="0" lvl="0" marL="0" rtl="0" algn="l">
              <a:spcBef>
                <a:spcPts val="0"/>
              </a:spcBef>
              <a:spcAft>
                <a:spcPts val="0"/>
              </a:spcAft>
              <a:buNone/>
            </a:pPr>
            <a:r>
              <a:t/>
            </a:r>
            <a:endParaRPr/>
          </a:p>
        </p:txBody>
      </p:sp>
      <p:pic>
        <p:nvPicPr>
          <p:cNvPr descr="Piece of duct tape sticking a note to the slide" id="103" name="Google Shape;103;p16"/>
          <p:cNvPicPr preferRelativeResize="0"/>
          <p:nvPr/>
        </p:nvPicPr>
        <p:blipFill rotWithShape="1">
          <a:blip r:embed="rId6">
            <a:alphaModFix/>
          </a:blip>
          <a:srcRect b="10011" l="9244" r="2118" t="5926"/>
          <a:stretch/>
        </p:blipFill>
        <p:spPr>
          <a:xfrm rot="-9">
            <a:off x="2691305" y="1852558"/>
            <a:ext cx="8784453" cy="1028957"/>
          </a:xfrm>
          <a:prstGeom prst="rect">
            <a:avLst/>
          </a:prstGeom>
          <a:noFill/>
          <a:ln>
            <a:noFill/>
          </a:ln>
        </p:spPr>
      </p:pic>
      <p:sp>
        <p:nvSpPr>
          <p:cNvPr id="104" name="Google Shape;104;p16"/>
          <p:cNvSpPr txBox="1"/>
          <p:nvPr/>
        </p:nvSpPr>
        <p:spPr>
          <a:xfrm>
            <a:off x="3746925" y="1802167"/>
            <a:ext cx="7258800" cy="1299600"/>
          </a:xfrm>
          <a:prstGeom prst="rect">
            <a:avLst/>
          </a:prstGeom>
          <a:noFill/>
          <a:ln>
            <a:noFill/>
          </a:ln>
        </p:spPr>
        <p:txBody>
          <a:bodyPr anchorCtr="0" anchor="t" bIns="277650" lIns="277650" spcFirstLastPara="1" rIns="277650" wrap="square" tIns="277650">
            <a:spAutoFit/>
          </a:bodyPr>
          <a:lstStyle/>
          <a:p>
            <a:pPr indent="0" lvl="0" marL="0" rtl="0" algn="l">
              <a:spcBef>
                <a:spcPts val="0"/>
              </a:spcBef>
              <a:spcAft>
                <a:spcPts val="0"/>
              </a:spcAft>
              <a:buNone/>
            </a:pPr>
            <a:r>
              <a:rPr b="1" lang="en" sz="4800">
                <a:latin typeface="Lato"/>
                <a:ea typeface="Lato"/>
                <a:cs typeface="Lato"/>
                <a:sym typeface="Lato"/>
              </a:rPr>
              <a:t>PRODUCT  INFO</a:t>
            </a:r>
            <a:endParaRPr b="1" sz="4800">
              <a:latin typeface="Lato"/>
              <a:ea typeface="Lato"/>
              <a:cs typeface="Lato"/>
              <a:sym typeface="Lato"/>
            </a:endParaRPr>
          </a:p>
        </p:txBody>
      </p:sp>
      <p:sp>
        <p:nvSpPr>
          <p:cNvPr id="105" name="Google Shape;105;p16"/>
          <p:cNvSpPr txBox="1"/>
          <p:nvPr/>
        </p:nvSpPr>
        <p:spPr>
          <a:xfrm>
            <a:off x="1147349" y="2968400"/>
            <a:ext cx="12947700" cy="5193900"/>
          </a:xfrm>
          <a:prstGeom prst="rect">
            <a:avLst/>
          </a:prstGeom>
          <a:noFill/>
          <a:ln>
            <a:noFill/>
          </a:ln>
        </p:spPr>
        <p:txBody>
          <a:bodyPr anchorCtr="0" anchor="t" bIns="277650" lIns="277650" spcFirstLastPara="1" rIns="277650" wrap="square" tIns="277650">
            <a:spAutoFit/>
          </a:bodyPr>
          <a:lstStyle/>
          <a:p>
            <a:pPr indent="0" lvl="0" marL="1371600" rtl="0" algn="l">
              <a:spcBef>
                <a:spcPts val="0"/>
              </a:spcBef>
              <a:spcAft>
                <a:spcPts val="0"/>
              </a:spcAft>
              <a:buClr>
                <a:schemeClr val="dk2"/>
              </a:buClr>
              <a:buSzPts val="3300"/>
              <a:buFont typeface="Arial"/>
              <a:buNone/>
            </a:pPr>
            <a:r>
              <a:rPr b="1" lang="en" sz="4300">
                <a:solidFill>
                  <a:schemeClr val="dk2"/>
                </a:solidFill>
                <a:latin typeface="Times New Roman"/>
                <a:ea typeface="Times New Roman"/>
                <a:cs typeface="Times New Roman"/>
                <a:sym typeface="Times New Roman"/>
              </a:rPr>
              <a:t>Working:</a:t>
            </a:r>
            <a:r>
              <a:rPr lang="en" sz="4300">
                <a:solidFill>
                  <a:schemeClr val="dk2"/>
                </a:solidFill>
                <a:latin typeface="Times New Roman"/>
                <a:ea typeface="Times New Roman"/>
                <a:cs typeface="Times New Roman"/>
                <a:sym typeface="Times New Roman"/>
              </a:rPr>
              <a:t> It helps the users to select &amp; order some of the best selling products with a good amount of discount.</a:t>
            </a:r>
            <a:endParaRPr sz="4300">
              <a:solidFill>
                <a:schemeClr val="dk2"/>
              </a:solidFill>
              <a:latin typeface="Times New Roman"/>
              <a:ea typeface="Times New Roman"/>
              <a:cs typeface="Times New Roman"/>
              <a:sym typeface="Times New Roman"/>
            </a:endParaRPr>
          </a:p>
          <a:p>
            <a:pPr indent="0" lvl="0" marL="1371600" rtl="0" algn="l">
              <a:spcBef>
                <a:spcPts val="0"/>
              </a:spcBef>
              <a:spcAft>
                <a:spcPts val="0"/>
              </a:spcAft>
              <a:buClr>
                <a:schemeClr val="dk2"/>
              </a:buClr>
              <a:buSzPts val="3300"/>
              <a:buFont typeface="Arial"/>
              <a:buNone/>
            </a:pPr>
            <a:r>
              <a:rPr b="1" lang="en" sz="4300">
                <a:solidFill>
                  <a:schemeClr val="dk2"/>
                </a:solidFill>
                <a:latin typeface="Times New Roman"/>
                <a:ea typeface="Times New Roman"/>
                <a:cs typeface="Times New Roman"/>
                <a:sym typeface="Times New Roman"/>
              </a:rPr>
              <a:t>Value Proposition:</a:t>
            </a:r>
            <a:r>
              <a:rPr lang="en" sz="4300">
                <a:solidFill>
                  <a:schemeClr val="dk2"/>
                </a:solidFill>
                <a:latin typeface="Times New Roman"/>
                <a:ea typeface="Times New Roman"/>
                <a:cs typeface="Times New Roman"/>
                <a:sym typeface="Times New Roman"/>
              </a:rPr>
              <a:t>Recommends the bestselling products and products according to time and situation, with a good amount of discount.</a:t>
            </a:r>
            <a:endParaRPr sz="43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4300">
              <a:latin typeface="Lato"/>
              <a:ea typeface="Lato"/>
              <a:cs typeface="Lato"/>
              <a:sym typeface="Lato"/>
            </a:endParaRPr>
          </a:p>
        </p:txBody>
      </p:sp>
      <p:sp>
        <p:nvSpPr>
          <p:cNvPr id="106" name="Google Shape;106;p16"/>
          <p:cNvSpPr/>
          <p:nvPr/>
        </p:nvSpPr>
        <p:spPr>
          <a:xfrm>
            <a:off x="2250275" y="8427150"/>
            <a:ext cx="11498700" cy="3870300"/>
          </a:xfrm>
          <a:prstGeom prst="wedgeRectCallout">
            <a:avLst>
              <a:gd fmla="val -20833" name="adj1"/>
              <a:gd fmla="val 62500" name="adj2"/>
            </a:avLst>
          </a:prstGeom>
          <a:solidFill>
            <a:schemeClr val="accent5"/>
          </a:solidFill>
          <a:ln>
            <a:noFill/>
          </a:ln>
        </p:spPr>
        <p:txBody>
          <a:bodyPr anchorCtr="0" anchor="ctr" bIns="277650" lIns="277650" spcFirstLastPara="1" rIns="277650" wrap="square" tIns="277650">
            <a:noAutofit/>
          </a:bodyPr>
          <a:lstStyle/>
          <a:p>
            <a:pPr indent="0" lvl="0" marL="0" rtl="0" algn="l">
              <a:spcBef>
                <a:spcPts val="0"/>
              </a:spcBef>
              <a:spcAft>
                <a:spcPts val="0"/>
              </a:spcAft>
              <a:buNone/>
            </a:pPr>
            <a:r>
              <a:t/>
            </a:r>
            <a:endParaRPr/>
          </a:p>
        </p:txBody>
      </p:sp>
      <p:pic>
        <p:nvPicPr>
          <p:cNvPr descr="Piece of duct tape sticking a note to the slide" id="107" name="Google Shape;107;p16"/>
          <p:cNvPicPr preferRelativeResize="0"/>
          <p:nvPr/>
        </p:nvPicPr>
        <p:blipFill rotWithShape="1">
          <a:blip r:embed="rId6">
            <a:alphaModFix/>
          </a:blip>
          <a:srcRect b="10011" l="9244" r="2118" t="5926"/>
          <a:stretch/>
        </p:blipFill>
        <p:spPr>
          <a:xfrm rot="-3">
            <a:off x="1792042" y="7436882"/>
            <a:ext cx="8784451" cy="1421793"/>
          </a:xfrm>
          <a:prstGeom prst="rect">
            <a:avLst/>
          </a:prstGeom>
          <a:noFill/>
          <a:ln>
            <a:noFill/>
          </a:ln>
        </p:spPr>
      </p:pic>
      <p:sp>
        <p:nvSpPr>
          <p:cNvPr id="108" name="Google Shape;108;p16"/>
          <p:cNvSpPr txBox="1"/>
          <p:nvPr/>
        </p:nvSpPr>
        <p:spPr>
          <a:xfrm>
            <a:off x="2989700" y="7667488"/>
            <a:ext cx="6991800" cy="1222800"/>
          </a:xfrm>
          <a:prstGeom prst="rect">
            <a:avLst/>
          </a:prstGeom>
          <a:noFill/>
          <a:ln>
            <a:noFill/>
          </a:ln>
        </p:spPr>
        <p:txBody>
          <a:bodyPr anchorCtr="0" anchor="t" bIns="277650" lIns="277650" spcFirstLastPara="1" rIns="277650" wrap="square" tIns="277650">
            <a:spAutoFit/>
          </a:bodyPr>
          <a:lstStyle/>
          <a:p>
            <a:pPr indent="0" lvl="0" marL="0" rtl="0" algn="l">
              <a:spcBef>
                <a:spcPts val="0"/>
              </a:spcBef>
              <a:spcAft>
                <a:spcPts val="0"/>
              </a:spcAft>
              <a:buNone/>
            </a:pPr>
            <a:r>
              <a:rPr b="1" lang="en" sz="4300">
                <a:latin typeface="Lato"/>
                <a:ea typeface="Lato"/>
                <a:cs typeface="Lato"/>
                <a:sym typeface="Lato"/>
              </a:rPr>
              <a:t>BUSINESS OBJECTIVE</a:t>
            </a:r>
            <a:endParaRPr b="1" sz="4300">
              <a:latin typeface="Lato"/>
              <a:ea typeface="Lato"/>
              <a:cs typeface="Lato"/>
              <a:sym typeface="Lato"/>
            </a:endParaRPr>
          </a:p>
        </p:txBody>
      </p:sp>
      <p:sp>
        <p:nvSpPr>
          <p:cNvPr id="109" name="Google Shape;109;p16"/>
          <p:cNvSpPr txBox="1"/>
          <p:nvPr/>
        </p:nvSpPr>
        <p:spPr>
          <a:xfrm>
            <a:off x="2297100" y="8945550"/>
            <a:ext cx="11299500" cy="3870300"/>
          </a:xfrm>
          <a:prstGeom prst="rect">
            <a:avLst/>
          </a:prstGeom>
          <a:noFill/>
          <a:ln>
            <a:noFill/>
          </a:ln>
        </p:spPr>
        <p:txBody>
          <a:bodyPr anchorCtr="0" anchor="t" bIns="277650" lIns="277650" spcFirstLastPara="1" rIns="277650" wrap="square" tIns="277650">
            <a:spAutoFit/>
          </a:bodyPr>
          <a:lstStyle/>
          <a:p>
            <a:pPr indent="0" lvl="0" marL="1371600" rtl="0" algn="l">
              <a:spcBef>
                <a:spcPts val="0"/>
              </a:spcBef>
              <a:spcAft>
                <a:spcPts val="0"/>
              </a:spcAft>
              <a:buClr>
                <a:schemeClr val="dk2"/>
              </a:buClr>
              <a:buSzPts val="3300"/>
              <a:buFont typeface="Arial"/>
              <a:buNone/>
            </a:pPr>
            <a:r>
              <a:rPr lang="en" sz="4300">
                <a:solidFill>
                  <a:schemeClr val="dk2"/>
                </a:solidFill>
                <a:latin typeface="Times New Roman"/>
                <a:ea typeface="Times New Roman"/>
                <a:cs typeface="Times New Roman"/>
                <a:sym typeface="Times New Roman"/>
              </a:rPr>
              <a:t>Objective is to target tier 2 and below cities by creating a chain of virtual stores on WhatsApp &amp; through a network of neighbourhood community leaders.</a:t>
            </a:r>
            <a:endParaRPr sz="43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4300">
              <a:latin typeface="Lato"/>
              <a:ea typeface="Lato"/>
              <a:cs typeface="Lato"/>
              <a:sym typeface="Lato"/>
            </a:endParaRPr>
          </a:p>
        </p:txBody>
      </p:sp>
      <p:sp>
        <p:nvSpPr>
          <p:cNvPr id="110" name="Google Shape;110;p16"/>
          <p:cNvSpPr/>
          <p:nvPr/>
        </p:nvSpPr>
        <p:spPr>
          <a:xfrm>
            <a:off x="2001075" y="12683225"/>
            <a:ext cx="10750500" cy="3473100"/>
          </a:xfrm>
          <a:prstGeom prst="homePlate">
            <a:avLst>
              <a:gd fmla="val 50000" name="adj"/>
            </a:avLst>
          </a:prstGeom>
          <a:solidFill>
            <a:schemeClr val="lt1"/>
          </a:solidFill>
          <a:ln cap="flat" cmpd="sng" w="38100">
            <a:solidFill>
              <a:schemeClr val="dk2"/>
            </a:solidFill>
            <a:prstDash val="solid"/>
            <a:round/>
            <a:headEnd len="sm" w="sm" type="none"/>
            <a:tailEnd len="sm" w="sm" type="none"/>
          </a:ln>
        </p:spPr>
        <p:txBody>
          <a:bodyPr anchorCtr="0" anchor="ctr" bIns="277650" lIns="277650" spcFirstLastPara="1" rIns="277650" wrap="square" tIns="277650">
            <a:noAutofit/>
          </a:bodyPr>
          <a:lstStyle/>
          <a:p>
            <a:pPr indent="0" lvl="0" marL="0" rtl="0" algn="l">
              <a:spcBef>
                <a:spcPts val="0"/>
              </a:spcBef>
              <a:spcAft>
                <a:spcPts val="0"/>
              </a:spcAft>
              <a:buNone/>
            </a:pPr>
            <a:r>
              <a:t/>
            </a:r>
            <a:endParaRPr/>
          </a:p>
        </p:txBody>
      </p:sp>
      <p:sp>
        <p:nvSpPr>
          <p:cNvPr id="111" name="Google Shape;111;p16"/>
          <p:cNvSpPr txBox="1"/>
          <p:nvPr/>
        </p:nvSpPr>
        <p:spPr>
          <a:xfrm>
            <a:off x="1985389" y="12815686"/>
            <a:ext cx="11299500" cy="3208200"/>
          </a:xfrm>
          <a:prstGeom prst="rect">
            <a:avLst/>
          </a:prstGeom>
          <a:noFill/>
          <a:ln>
            <a:noFill/>
          </a:ln>
        </p:spPr>
        <p:txBody>
          <a:bodyPr anchorCtr="0" anchor="t" bIns="277650" lIns="277650" spcFirstLastPara="1" rIns="277650" wrap="square" tIns="277650">
            <a:spAutoFit/>
          </a:bodyPr>
          <a:lstStyle/>
          <a:p>
            <a:pPr indent="0" lvl="0" marL="0" rtl="0" algn="l">
              <a:spcBef>
                <a:spcPts val="0"/>
              </a:spcBef>
              <a:spcAft>
                <a:spcPts val="0"/>
              </a:spcAft>
              <a:buNone/>
            </a:pPr>
            <a:r>
              <a:rPr b="1" lang="en" sz="4300">
                <a:latin typeface="Lato"/>
                <a:ea typeface="Lato"/>
                <a:cs typeface="Lato"/>
                <a:sym typeface="Lato"/>
              </a:rPr>
              <a:t>USER TYPES:</a:t>
            </a:r>
            <a:endParaRPr b="1" sz="4300">
              <a:latin typeface="Lato"/>
              <a:ea typeface="Lato"/>
              <a:cs typeface="Lato"/>
              <a:sym typeface="Lato"/>
            </a:endParaRPr>
          </a:p>
          <a:p>
            <a:pPr indent="-946150" lvl="0" marL="1371600" rtl="0" algn="l">
              <a:spcBef>
                <a:spcPts val="0"/>
              </a:spcBef>
              <a:spcAft>
                <a:spcPts val="0"/>
              </a:spcAft>
              <a:buSzPts val="4300"/>
              <a:buFont typeface="Lato"/>
              <a:buChar char="●"/>
            </a:pPr>
            <a:r>
              <a:rPr lang="en" sz="4300" u="sng">
                <a:latin typeface="Lato"/>
                <a:ea typeface="Lato"/>
                <a:cs typeface="Lato"/>
                <a:sym typeface="Lato"/>
              </a:rPr>
              <a:t>Buyers </a:t>
            </a:r>
            <a:r>
              <a:rPr lang="en" sz="4300">
                <a:latin typeface="Lato"/>
                <a:ea typeface="Lato"/>
                <a:cs typeface="Lato"/>
                <a:sym typeface="Lato"/>
              </a:rPr>
              <a:t> use this tab for getting some new deals and offers and look for</a:t>
            </a:r>
            <a:endParaRPr sz="4300">
              <a:latin typeface="Lato"/>
              <a:ea typeface="Lato"/>
              <a:cs typeface="Lato"/>
              <a:sym typeface="Lato"/>
            </a:endParaRPr>
          </a:p>
          <a:p>
            <a:pPr indent="0" lvl="0" marL="1371600" rtl="0" algn="l">
              <a:spcBef>
                <a:spcPts val="0"/>
              </a:spcBef>
              <a:spcAft>
                <a:spcPts val="0"/>
              </a:spcAft>
              <a:buNone/>
            </a:pPr>
            <a:r>
              <a:rPr lang="en" sz="4300">
                <a:latin typeface="Lato"/>
                <a:ea typeface="Lato"/>
                <a:cs typeface="Lato"/>
                <a:sym typeface="Lato"/>
              </a:rPr>
              <a:t> some new products.</a:t>
            </a:r>
            <a:endParaRPr sz="4300">
              <a:latin typeface="Lato"/>
              <a:ea typeface="Lato"/>
              <a:cs typeface="Lato"/>
              <a:sym typeface="Lato"/>
            </a:endParaRPr>
          </a:p>
        </p:txBody>
      </p:sp>
      <p:sp>
        <p:nvSpPr>
          <p:cNvPr id="112" name="Google Shape;112;p16"/>
          <p:cNvSpPr/>
          <p:nvPr/>
        </p:nvSpPr>
        <p:spPr>
          <a:xfrm>
            <a:off x="2093387" y="16542146"/>
            <a:ext cx="4589100" cy="969300"/>
          </a:xfrm>
          <a:prstGeom prst="homePlate">
            <a:avLst>
              <a:gd fmla="val 50000" name="adj"/>
            </a:avLst>
          </a:prstGeom>
          <a:solidFill>
            <a:schemeClr val="lt1"/>
          </a:solidFill>
          <a:ln cap="flat" cmpd="sng" w="28575">
            <a:solidFill>
              <a:schemeClr val="dk2"/>
            </a:solidFill>
            <a:prstDash val="solid"/>
            <a:round/>
            <a:headEnd len="sm" w="sm" type="none"/>
            <a:tailEnd len="sm" w="sm" type="none"/>
          </a:ln>
        </p:spPr>
        <p:txBody>
          <a:bodyPr anchorCtr="0" anchor="ctr" bIns="119000" lIns="119000" spcFirstLastPara="1" rIns="119000" wrap="square" tIns="119000">
            <a:noAutofit/>
          </a:bodyPr>
          <a:lstStyle/>
          <a:p>
            <a:pPr indent="0" lvl="0" marL="0" rtl="0" algn="l">
              <a:spcBef>
                <a:spcPts val="0"/>
              </a:spcBef>
              <a:spcAft>
                <a:spcPts val="0"/>
              </a:spcAft>
              <a:buNone/>
            </a:pPr>
            <a:r>
              <a:rPr lang="en" sz="4000"/>
              <a:t>Enter mobile no.</a:t>
            </a:r>
            <a:endParaRPr sz="4000"/>
          </a:p>
        </p:txBody>
      </p:sp>
      <p:sp>
        <p:nvSpPr>
          <p:cNvPr id="113" name="Google Shape;113;p16"/>
          <p:cNvSpPr/>
          <p:nvPr/>
        </p:nvSpPr>
        <p:spPr>
          <a:xfrm>
            <a:off x="6581904" y="16542108"/>
            <a:ext cx="3399600" cy="969300"/>
          </a:xfrm>
          <a:prstGeom prst="chevron">
            <a:avLst>
              <a:gd fmla="val 50000" name="adj"/>
            </a:avLst>
          </a:prstGeom>
          <a:solidFill>
            <a:schemeClr val="lt1"/>
          </a:solidFill>
          <a:ln cap="flat" cmpd="sng" w="28575">
            <a:solidFill>
              <a:schemeClr val="dk2"/>
            </a:solidFill>
            <a:prstDash val="solid"/>
            <a:round/>
            <a:headEnd len="sm" w="sm" type="none"/>
            <a:tailEnd len="sm" w="sm" type="none"/>
          </a:ln>
        </p:spPr>
        <p:txBody>
          <a:bodyPr anchorCtr="0" anchor="ctr" bIns="119000" lIns="119000" spcFirstLastPara="1" rIns="119000" wrap="square" tIns="119000">
            <a:noAutofit/>
          </a:bodyPr>
          <a:lstStyle/>
          <a:p>
            <a:pPr indent="0" lvl="0" marL="0" rtl="0" algn="l">
              <a:spcBef>
                <a:spcPts val="0"/>
              </a:spcBef>
              <a:spcAft>
                <a:spcPts val="0"/>
              </a:spcAft>
              <a:buNone/>
            </a:pPr>
            <a:r>
              <a:rPr lang="en" sz="3400"/>
              <a:t>Enter OTP</a:t>
            </a:r>
            <a:endParaRPr sz="3400"/>
          </a:p>
        </p:txBody>
      </p:sp>
      <p:sp>
        <p:nvSpPr>
          <p:cNvPr id="114" name="Google Shape;114;p16"/>
          <p:cNvSpPr/>
          <p:nvPr/>
        </p:nvSpPr>
        <p:spPr>
          <a:xfrm>
            <a:off x="9853098" y="16542146"/>
            <a:ext cx="3399600" cy="969300"/>
          </a:xfrm>
          <a:prstGeom prst="chevron">
            <a:avLst>
              <a:gd fmla="val 50000" name="adj"/>
            </a:avLst>
          </a:prstGeom>
          <a:solidFill>
            <a:schemeClr val="lt1"/>
          </a:solidFill>
          <a:ln cap="flat" cmpd="sng" w="28575">
            <a:solidFill>
              <a:schemeClr val="dk2"/>
            </a:solidFill>
            <a:prstDash val="solid"/>
            <a:round/>
            <a:headEnd len="sm" w="sm" type="none"/>
            <a:tailEnd len="sm" w="sm" type="none"/>
          </a:ln>
        </p:spPr>
        <p:txBody>
          <a:bodyPr anchorCtr="0" anchor="ctr" bIns="119000" lIns="119000" spcFirstLastPara="1" rIns="119000" wrap="square" tIns="119000">
            <a:noAutofit/>
          </a:bodyPr>
          <a:lstStyle/>
          <a:p>
            <a:pPr indent="0" lvl="0" marL="0" rtl="0" algn="l">
              <a:spcBef>
                <a:spcPts val="0"/>
              </a:spcBef>
              <a:spcAft>
                <a:spcPts val="0"/>
              </a:spcAft>
              <a:buNone/>
            </a:pPr>
            <a:r>
              <a:rPr lang="en" sz="3400"/>
              <a:t>Enter Address</a:t>
            </a:r>
            <a:endParaRPr sz="3400"/>
          </a:p>
        </p:txBody>
      </p:sp>
      <p:sp>
        <p:nvSpPr>
          <p:cNvPr id="115" name="Google Shape;115;p16"/>
          <p:cNvSpPr/>
          <p:nvPr/>
        </p:nvSpPr>
        <p:spPr>
          <a:xfrm>
            <a:off x="13100301" y="16542100"/>
            <a:ext cx="3739800" cy="969300"/>
          </a:xfrm>
          <a:prstGeom prst="chevron">
            <a:avLst>
              <a:gd fmla="val 50000" name="adj"/>
            </a:avLst>
          </a:prstGeom>
          <a:solidFill>
            <a:schemeClr val="lt1"/>
          </a:solidFill>
          <a:ln cap="flat" cmpd="sng" w="28575">
            <a:solidFill>
              <a:schemeClr val="dk2"/>
            </a:solidFill>
            <a:prstDash val="solid"/>
            <a:round/>
            <a:headEnd len="sm" w="sm" type="none"/>
            <a:tailEnd len="sm" w="sm" type="none"/>
          </a:ln>
        </p:spPr>
        <p:txBody>
          <a:bodyPr anchorCtr="0" anchor="ctr" bIns="119000" lIns="119000" spcFirstLastPara="1" rIns="119000" wrap="square" tIns="119000">
            <a:noAutofit/>
          </a:bodyPr>
          <a:lstStyle/>
          <a:p>
            <a:pPr indent="0" lvl="0" marL="0" rtl="0" algn="l">
              <a:spcBef>
                <a:spcPts val="0"/>
              </a:spcBef>
              <a:spcAft>
                <a:spcPts val="0"/>
              </a:spcAft>
              <a:buNone/>
            </a:pPr>
            <a:r>
              <a:rPr lang="en" sz="3400"/>
              <a:t>Leader Assigned</a:t>
            </a:r>
            <a:endParaRPr sz="3400"/>
          </a:p>
        </p:txBody>
      </p:sp>
      <p:sp>
        <p:nvSpPr>
          <p:cNvPr id="116" name="Google Shape;116;p16"/>
          <p:cNvSpPr/>
          <p:nvPr/>
        </p:nvSpPr>
        <p:spPr>
          <a:xfrm flipH="1" rot="5401011">
            <a:off x="17390226" y="15933125"/>
            <a:ext cx="1019700" cy="2010000"/>
          </a:xfrm>
          <a:prstGeom prst="bentArrow">
            <a:avLst>
              <a:gd fmla="val 25000" name="adj1"/>
              <a:gd fmla="val 12686" name="adj2"/>
              <a:gd fmla="val 25000" name="adj3"/>
              <a:gd fmla="val 43750" name="adj4"/>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rot="-5400000">
            <a:off x="17298975" y="12282549"/>
            <a:ext cx="2770800" cy="969300"/>
          </a:xfrm>
          <a:prstGeom prst="chevron">
            <a:avLst>
              <a:gd fmla="val 50000" name="adj"/>
            </a:avLst>
          </a:prstGeom>
          <a:solidFill>
            <a:schemeClr val="lt1"/>
          </a:solidFill>
          <a:ln cap="flat" cmpd="sng" w="28575">
            <a:solidFill>
              <a:schemeClr val="dk2"/>
            </a:solidFill>
            <a:prstDash val="solid"/>
            <a:round/>
            <a:headEnd len="sm" w="sm" type="none"/>
            <a:tailEnd len="sm" w="sm" type="none"/>
          </a:ln>
        </p:spPr>
        <p:txBody>
          <a:bodyPr anchorCtr="0" anchor="ctr" bIns="119000" lIns="119000" spcFirstLastPara="1" rIns="119000" wrap="square" tIns="119000">
            <a:noAutofit/>
          </a:bodyPr>
          <a:lstStyle/>
          <a:p>
            <a:pPr indent="0" lvl="0" marL="0" rtl="0" algn="l">
              <a:spcBef>
                <a:spcPts val="0"/>
              </a:spcBef>
              <a:spcAft>
                <a:spcPts val="0"/>
              </a:spcAft>
              <a:buNone/>
            </a:pPr>
            <a:r>
              <a:rPr lang="en" sz="3400"/>
              <a:t>Kuch Naya</a:t>
            </a:r>
            <a:endParaRPr sz="3400"/>
          </a:p>
        </p:txBody>
      </p:sp>
      <p:sp>
        <p:nvSpPr>
          <p:cNvPr id="118" name="Google Shape;118;p16"/>
          <p:cNvSpPr/>
          <p:nvPr/>
        </p:nvSpPr>
        <p:spPr>
          <a:xfrm>
            <a:off x="13440575" y="13518725"/>
            <a:ext cx="3399600" cy="2074500"/>
          </a:xfrm>
          <a:prstGeom prst="wedgeRoundRectCallout">
            <a:avLst>
              <a:gd fmla="val -20833" name="adj1"/>
              <a:gd fmla="val 62500" name="adj2"/>
              <a:gd fmla="val 0" name="adj3"/>
            </a:avLst>
          </a:prstGeom>
          <a:solidFill>
            <a:schemeClr val="lt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100"/>
              <a:t>USER JOURNEY</a:t>
            </a:r>
            <a:endParaRPr b="1" sz="4100"/>
          </a:p>
        </p:txBody>
      </p:sp>
      <p:sp>
        <p:nvSpPr>
          <p:cNvPr id="119" name="Google Shape;119;p16"/>
          <p:cNvSpPr/>
          <p:nvPr/>
        </p:nvSpPr>
        <p:spPr>
          <a:xfrm rot="-5400000">
            <a:off x="17417625" y="14790750"/>
            <a:ext cx="2533500" cy="969300"/>
          </a:xfrm>
          <a:prstGeom prst="chevron">
            <a:avLst>
              <a:gd fmla="val 50000" name="adj"/>
            </a:avLst>
          </a:prstGeom>
          <a:solidFill>
            <a:schemeClr val="lt1"/>
          </a:solidFill>
          <a:ln cap="flat" cmpd="sng" w="28575">
            <a:solidFill>
              <a:schemeClr val="dk2"/>
            </a:solidFill>
            <a:prstDash val="solid"/>
            <a:round/>
            <a:headEnd len="sm" w="sm" type="none"/>
            <a:tailEnd len="sm" w="sm" type="none"/>
          </a:ln>
        </p:spPr>
        <p:txBody>
          <a:bodyPr anchorCtr="0" anchor="ctr" bIns="119000" lIns="119000" spcFirstLastPara="1" rIns="119000" wrap="square" tIns="119000">
            <a:noAutofit/>
          </a:bodyPr>
          <a:lstStyle/>
          <a:p>
            <a:pPr indent="0" lvl="0" marL="0" rtl="0" algn="l">
              <a:spcBef>
                <a:spcPts val="0"/>
              </a:spcBef>
              <a:spcAft>
                <a:spcPts val="0"/>
              </a:spcAft>
              <a:buNone/>
            </a:pPr>
            <a:r>
              <a:rPr lang="en" sz="3400"/>
              <a:t>Home Page</a:t>
            </a:r>
            <a:endParaRPr sz="3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123" name="Shape 123"/>
        <p:cNvGrpSpPr/>
        <p:nvPr/>
      </p:nvGrpSpPr>
      <p:grpSpPr>
        <a:xfrm>
          <a:off x="0" y="0"/>
          <a:ext cx="0" cy="0"/>
          <a:chOff x="0" y="0"/>
          <a:chExt cx="0" cy="0"/>
        </a:xfrm>
      </p:grpSpPr>
      <p:sp>
        <p:nvSpPr>
          <p:cNvPr id="124" name="Google Shape;124;p17"/>
          <p:cNvSpPr txBox="1"/>
          <p:nvPr>
            <p:ph type="title"/>
          </p:nvPr>
        </p:nvSpPr>
        <p:spPr>
          <a:xfrm>
            <a:off x="308475" y="440675"/>
            <a:ext cx="23716500" cy="13007700"/>
          </a:xfrm>
          <a:prstGeom prst="rect">
            <a:avLst/>
          </a:prstGeom>
        </p:spPr>
        <p:txBody>
          <a:bodyPr anchorCtr="0" anchor="ctr" bIns="277650" lIns="277650" spcFirstLastPara="1" rIns="277650" wrap="square" tIns="277650">
            <a:noAutofit/>
          </a:bodyPr>
          <a:lstStyle/>
          <a:p>
            <a:pPr indent="0" lvl="0" marL="0" rtl="0" algn="l">
              <a:spcBef>
                <a:spcPts val="0"/>
              </a:spcBef>
              <a:spcAft>
                <a:spcPts val="0"/>
              </a:spcAft>
              <a:buClr>
                <a:schemeClr val="dk2"/>
              </a:buClr>
              <a:buSzPts val="1100"/>
              <a:buFont typeface="Arial"/>
              <a:buNone/>
            </a:pPr>
            <a:r>
              <a:rPr b="0" lang="en" sz="7800">
                <a:solidFill>
                  <a:schemeClr val="dk2"/>
                </a:solidFill>
                <a:latin typeface="Times New Roman"/>
                <a:ea typeface="Times New Roman"/>
                <a:cs typeface="Times New Roman"/>
                <a:sym typeface="Times New Roman"/>
              </a:rPr>
              <a:t>   Effectiveness of ‘Kuch Naya’ Tab</a:t>
            </a:r>
            <a:endParaRPr b="0" sz="7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b="0" sz="7400">
              <a:solidFill>
                <a:schemeClr val="dk2"/>
              </a:solidFill>
            </a:endParaRPr>
          </a:p>
        </p:txBody>
      </p:sp>
      <p:sp>
        <p:nvSpPr>
          <p:cNvPr id="125" name="Google Shape;125;p17"/>
          <p:cNvSpPr txBox="1"/>
          <p:nvPr/>
        </p:nvSpPr>
        <p:spPr>
          <a:xfrm>
            <a:off x="7181421" y="6301633"/>
            <a:ext cx="24476400" cy="517500"/>
          </a:xfrm>
          <a:prstGeom prst="rect">
            <a:avLst/>
          </a:prstGeom>
          <a:noFill/>
          <a:ln>
            <a:noFill/>
          </a:ln>
        </p:spPr>
        <p:txBody>
          <a:bodyPr anchorCtr="0" anchor="t" bIns="119000" lIns="119000" spcFirstLastPara="1" rIns="119000" wrap="square" tIns="119000">
            <a:spAutoFit/>
          </a:bodyPr>
          <a:lstStyle/>
          <a:p>
            <a:pPr indent="0" lvl="0" marL="0" rtl="0" algn="l">
              <a:spcBef>
                <a:spcPts val="0"/>
              </a:spcBef>
              <a:spcAft>
                <a:spcPts val="0"/>
              </a:spcAft>
              <a:buNone/>
            </a:pPr>
            <a:r>
              <a:t/>
            </a:r>
            <a:endParaRPr sz="1800">
              <a:latin typeface="Lato"/>
              <a:ea typeface="Lato"/>
              <a:cs typeface="Lato"/>
              <a:sym typeface="Lato"/>
            </a:endParaRPr>
          </a:p>
        </p:txBody>
      </p:sp>
      <p:sp>
        <p:nvSpPr>
          <p:cNvPr id="126" name="Google Shape;126;p17"/>
          <p:cNvSpPr txBox="1"/>
          <p:nvPr/>
        </p:nvSpPr>
        <p:spPr>
          <a:xfrm>
            <a:off x="705075" y="793225"/>
            <a:ext cx="18816900" cy="14931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8500" u="sng">
                <a:latin typeface="Lato"/>
                <a:ea typeface="Lato"/>
                <a:cs typeface="Lato"/>
                <a:sym typeface="Lato"/>
              </a:rPr>
              <a:t>   IMPROVEMENT GOAL</a:t>
            </a:r>
            <a:endParaRPr b="1" sz="8500" u="sng">
              <a:latin typeface="Lato"/>
              <a:ea typeface="Lato"/>
              <a:cs typeface="Lato"/>
              <a:sym typeface="Lato"/>
            </a:endParaRPr>
          </a:p>
        </p:txBody>
      </p:sp>
      <p:cxnSp>
        <p:nvCxnSpPr>
          <p:cNvPr id="127" name="Google Shape;127;p17"/>
          <p:cNvCxnSpPr/>
          <p:nvPr/>
        </p:nvCxnSpPr>
        <p:spPr>
          <a:xfrm>
            <a:off x="0" y="-176275"/>
            <a:ext cx="132300" cy="18288000"/>
          </a:xfrm>
          <a:prstGeom prst="straightConnector1">
            <a:avLst/>
          </a:prstGeom>
          <a:noFill/>
          <a:ln cap="flat" cmpd="sng" w="228600">
            <a:solidFill>
              <a:schemeClr val="dk1"/>
            </a:solidFill>
            <a:prstDash val="solid"/>
            <a:round/>
            <a:headEnd len="med" w="med" type="none"/>
            <a:tailEnd len="med" w="med" type="none"/>
          </a:ln>
        </p:spPr>
      </p:cxnSp>
      <p:cxnSp>
        <p:nvCxnSpPr>
          <p:cNvPr id="128" name="Google Shape;128;p17"/>
          <p:cNvCxnSpPr/>
          <p:nvPr/>
        </p:nvCxnSpPr>
        <p:spPr>
          <a:xfrm>
            <a:off x="176325" y="18111725"/>
            <a:ext cx="20271000" cy="28200"/>
          </a:xfrm>
          <a:prstGeom prst="straightConnector1">
            <a:avLst/>
          </a:prstGeom>
          <a:noFill/>
          <a:ln cap="flat" cmpd="sng" w="228600">
            <a:solidFill>
              <a:schemeClr val="dk1"/>
            </a:solidFill>
            <a:prstDash val="solid"/>
            <a:round/>
            <a:headEnd len="med" w="med" type="none"/>
            <a:tailEnd len="med" w="med" type="none"/>
          </a:ln>
        </p:spPr>
      </p:cxnSp>
      <p:pic>
        <p:nvPicPr>
          <p:cNvPr id="129" name="Google Shape;129;p17"/>
          <p:cNvPicPr preferRelativeResize="0"/>
          <p:nvPr/>
        </p:nvPicPr>
        <p:blipFill>
          <a:blip r:embed="rId3">
            <a:alphaModFix/>
          </a:blip>
          <a:stretch>
            <a:fillRect/>
          </a:stretch>
        </p:blipFill>
        <p:spPr>
          <a:xfrm>
            <a:off x="21309625" y="1322025"/>
            <a:ext cx="18816900" cy="167897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 name="Shape 133"/>
        <p:cNvGrpSpPr/>
        <p:nvPr/>
      </p:nvGrpSpPr>
      <p:grpSpPr>
        <a:xfrm>
          <a:off x="0" y="0"/>
          <a:ext cx="0" cy="0"/>
          <a:chOff x="0" y="0"/>
          <a:chExt cx="0" cy="0"/>
        </a:xfrm>
      </p:grpSpPr>
      <p:sp>
        <p:nvSpPr>
          <p:cNvPr id="134" name="Google Shape;134;p18"/>
          <p:cNvSpPr/>
          <p:nvPr/>
        </p:nvSpPr>
        <p:spPr>
          <a:xfrm>
            <a:off x="1273500" y="1059200"/>
            <a:ext cx="20464800" cy="16169100"/>
          </a:xfrm>
          <a:prstGeom prst="rect">
            <a:avLst/>
          </a:prstGeom>
          <a:solidFill>
            <a:srgbClr val="000000">
              <a:alpha val="76920"/>
            </a:srgbClr>
          </a:solidFill>
          <a:ln>
            <a:noFill/>
          </a:ln>
        </p:spPr>
        <p:txBody>
          <a:bodyPr anchorCtr="0" anchor="ctr" bIns="277650" lIns="277650" spcFirstLastPara="1" rIns="277650" wrap="square" tIns="277650">
            <a:noAutofit/>
          </a:bodyPr>
          <a:lstStyle/>
          <a:p>
            <a:pPr indent="0" lvl="0" marL="0" rtl="0" algn="l">
              <a:spcBef>
                <a:spcPts val="0"/>
              </a:spcBef>
              <a:spcAft>
                <a:spcPts val="0"/>
              </a:spcAft>
              <a:buNone/>
            </a:pPr>
            <a:r>
              <a:t/>
            </a:r>
            <a:endParaRPr/>
          </a:p>
        </p:txBody>
      </p:sp>
      <p:sp>
        <p:nvSpPr>
          <p:cNvPr id="135" name="Google Shape;135;p18"/>
          <p:cNvSpPr txBox="1"/>
          <p:nvPr>
            <p:ph idx="4294967295" type="body"/>
          </p:nvPr>
        </p:nvSpPr>
        <p:spPr>
          <a:xfrm>
            <a:off x="1410375" y="1059200"/>
            <a:ext cx="38431200" cy="16169100"/>
          </a:xfrm>
          <a:prstGeom prst="rect">
            <a:avLst/>
          </a:prstGeom>
          <a:solidFill>
            <a:schemeClr val="lt2"/>
          </a:solidFill>
        </p:spPr>
        <p:txBody>
          <a:bodyPr anchorCtr="0" anchor="ctr" bIns="277650" lIns="277650" spcFirstLastPara="1" rIns="277650" wrap="square" tIns="277650">
            <a:noAutofit/>
          </a:bodyPr>
          <a:lstStyle/>
          <a:p>
            <a:pPr indent="0" lvl="0" marL="0" rtl="0" algn="l">
              <a:lnSpc>
                <a:spcPct val="100000"/>
              </a:lnSpc>
              <a:spcBef>
                <a:spcPts val="0"/>
              </a:spcBef>
              <a:spcAft>
                <a:spcPts val="0"/>
              </a:spcAft>
              <a:buClr>
                <a:schemeClr val="dk2"/>
              </a:buClr>
              <a:buSzPts val="1100"/>
              <a:buFont typeface="Arial"/>
              <a:buNone/>
            </a:pPr>
            <a:r>
              <a:t/>
            </a:r>
            <a:endParaRPr b="1" sz="1350">
              <a:solidFill>
                <a:srgbClr val="21212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4800"/>
              </a:spcAft>
              <a:buNone/>
            </a:pPr>
            <a:r>
              <a:t/>
            </a:r>
            <a:endParaRPr>
              <a:solidFill>
                <a:schemeClr val="lt1"/>
              </a:solidFill>
            </a:endParaRPr>
          </a:p>
        </p:txBody>
      </p:sp>
      <p:sp>
        <p:nvSpPr>
          <p:cNvPr id="136" name="Google Shape;136;p18"/>
          <p:cNvSpPr txBox="1"/>
          <p:nvPr/>
        </p:nvSpPr>
        <p:spPr>
          <a:xfrm>
            <a:off x="1840500" y="1498300"/>
            <a:ext cx="27156000" cy="2053800"/>
          </a:xfrm>
          <a:prstGeom prst="rect">
            <a:avLst/>
          </a:prstGeom>
          <a:noFill/>
          <a:ln>
            <a:noFill/>
          </a:ln>
        </p:spPr>
        <p:txBody>
          <a:bodyPr anchorCtr="0" anchor="ctr" bIns="277650" lIns="277650" spcFirstLastPara="1" rIns="277650" wrap="square" tIns="277650">
            <a:spAutoFit/>
          </a:bodyPr>
          <a:lstStyle/>
          <a:p>
            <a:pPr indent="0" lvl="0" marL="0" rtl="0" algn="l">
              <a:spcBef>
                <a:spcPts val="0"/>
              </a:spcBef>
              <a:spcAft>
                <a:spcPts val="4800"/>
              </a:spcAft>
              <a:buSzPts val="3300"/>
              <a:buNone/>
            </a:pPr>
            <a:r>
              <a:rPr b="1" lang="en" sz="9700">
                <a:solidFill>
                  <a:schemeClr val="dk1"/>
                </a:solidFill>
                <a:highlight>
                  <a:schemeClr val="dk2"/>
                </a:highlight>
                <a:latin typeface="Raleway"/>
                <a:ea typeface="Raleway"/>
                <a:cs typeface="Raleway"/>
                <a:sym typeface="Raleway"/>
              </a:rPr>
              <a:t>Present Market Scenario &amp; Competitors</a:t>
            </a:r>
            <a:endParaRPr sz="4900">
              <a:latin typeface="Lato"/>
              <a:ea typeface="Lato"/>
              <a:cs typeface="Lato"/>
              <a:sym typeface="Lato"/>
            </a:endParaRPr>
          </a:p>
        </p:txBody>
      </p:sp>
      <p:sp>
        <p:nvSpPr>
          <p:cNvPr id="137" name="Google Shape;137;p18"/>
          <p:cNvSpPr txBox="1"/>
          <p:nvPr/>
        </p:nvSpPr>
        <p:spPr>
          <a:xfrm>
            <a:off x="1850825" y="3701675"/>
            <a:ext cx="27156000" cy="2224800"/>
          </a:xfrm>
          <a:prstGeom prst="rect">
            <a:avLst/>
          </a:prstGeom>
          <a:solidFill>
            <a:schemeClr val="lt2"/>
          </a:solidFill>
          <a:ln>
            <a:noFill/>
          </a:ln>
        </p:spPr>
        <p:txBody>
          <a:bodyPr anchorCtr="0" anchor="ctr" bIns="91425" lIns="91425" spcFirstLastPara="1" rIns="91425" wrap="square" tIns="91425">
            <a:spAutoFit/>
          </a:bodyPr>
          <a:lstStyle/>
          <a:p>
            <a:pPr indent="0" lvl="0" marL="457200" rtl="0" algn="l">
              <a:lnSpc>
                <a:spcPct val="115000"/>
              </a:lnSpc>
              <a:spcBef>
                <a:spcPts val="0"/>
              </a:spcBef>
              <a:spcAft>
                <a:spcPts val="0"/>
              </a:spcAft>
              <a:buNone/>
            </a:pPr>
            <a:r>
              <a:t/>
            </a:r>
            <a:endParaRPr sz="4700">
              <a:solidFill>
                <a:schemeClr val="dk2"/>
              </a:solidFill>
            </a:endParaRPr>
          </a:p>
          <a:p>
            <a:pPr indent="0" lvl="0" marL="0" rtl="0" algn="l">
              <a:spcBef>
                <a:spcPts val="0"/>
              </a:spcBef>
              <a:spcAft>
                <a:spcPts val="0"/>
              </a:spcAft>
              <a:buClr>
                <a:schemeClr val="dk2"/>
              </a:buClr>
              <a:buSzPts val="1100"/>
              <a:buFont typeface="Arial"/>
              <a:buNone/>
            </a:pPr>
            <a:r>
              <a:t/>
            </a:r>
            <a:endParaRPr sz="4350">
              <a:solidFill>
                <a:srgbClr val="21212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3500">
              <a:latin typeface="Lato"/>
              <a:ea typeface="Lato"/>
              <a:cs typeface="Lato"/>
              <a:sym typeface="Lato"/>
            </a:endParaRPr>
          </a:p>
        </p:txBody>
      </p:sp>
      <p:pic>
        <p:nvPicPr>
          <p:cNvPr id="138" name="Google Shape;138;p18"/>
          <p:cNvPicPr preferRelativeResize="0"/>
          <p:nvPr/>
        </p:nvPicPr>
        <p:blipFill>
          <a:blip r:embed="rId3">
            <a:alphaModFix/>
          </a:blip>
          <a:stretch>
            <a:fillRect/>
          </a:stretch>
        </p:blipFill>
        <p:spPr>
          <a:xfrm>
            <a:off x="34336525" y="5732163"/>
            <a:ext cx="4010100" cy="4010100"/>
          </a:xfrm>
          <a:prstGeom prst="rect">
            <a:avLst/>
          </a:prstGeom>
          <a:noFill/>
          <a:ln>
            <a:noFill/>
          </a:ln>
        </p:spPr>
      </p:pic>
      <p:sp>
        <p:nvSpPr>
          <p:cNvPr id="139" name="Google Shape;139;p18"/>
          <p:cNvSpPr/>
          <p:nvPr/>
        </p:nvSpPr>
        <p:spPr>
          <a:xfrm>
            <a:off x="29232925" y="1059199"/>
            <a:ext cx="9562500" cy="4434900"/>
          </a:xfrm>
          <a:prstGeom prst="wedgeRoundRectCallout">
            <a:avLst>
              <a:gd fmla="val -20833" name="adj1"/>
              <a:gd fmla="val 62500"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1" lang="en" sz="3550">
                <a:solidFill>
                  <a:srgbClr val="212121"/>
                </a:solidFill>
                <a:highlight>
                  <a:srgbClr val="FFFFFF"/>
                </a:highlight>
                <a:latin typeface="Times New Roman"/>
                <a:ea typeface="Times New Roman"/>
                <a:cs typeface="Times New Roman"/>
                <a:sym typeface="Times New Roman"/>
              </a:rPr>
              <a:t>“India’s next 300 million Internet users from smaller cities, towns, and villages depend on assisted commerce formats driven by pricing, trust and feasibility to encourage online purchase for everyday products. </a:t>
            </a:r>
            <a:endParaRPr b="1" sz="3300">
              <a:solidFill>
                <a:schemeClr val="dk2"/>
              </a:solidFill>
            </a:endParaRPr>
          </a:p>
          <a:p>
            <a:pPr indent="0" lvl="0" marL="0" rtl="0" algn="l">
              <a:spcBef>
                <a:spcPts val="0"/>
              </a:spcBef>
              <a:spcAft>
                <a:spcPts val="0"/>
              </a:spcAft>
              <a:buNone/>
            </a:pPr>
            <a:r>
              <a:t/>
            </a:r>
            <a:endParaRPr/>
          </a:p>
        </p:txBody>
      </p:sp>
      <p:pic>
        <p:nvPicPr>
          <p:cNvPr id="140" name="Google Shape;140;p18"/>
          <p:cNvPicPr preferRelativeResize="0"/>
          <p:nvPr/>
        </p:nvPicPr>
        <p:blipFill>
          <a:blip r:embed="rId4">
            <a:alphaModFix/>
          </a:blip>
          <a:stretch>
            <a:fillRect/>
          </a:stretch>
        </p:blipFill>
        <p:spPr>
          <a:xfrm>
            <a:off x="15192450" y="11572625"/>
            <a:ext cx="6545850" cy="3124150"/>
          </a:xfrm>
          <a:prstGeom prst="rect">
            <a:avLst/>
          </a:prstGeom>
          <a:noFill/>
          <a:ln>
            <a:noFill/>
          </a:ln>
        </p:spPr>
      </p:pic>
      <p:sp>
        <p:nvSpPr>
          <p:cNvPr id="141" name="Google Shape;141;p18"/>
          <p:cNvSpPr/>
          <p:nvPr/>
        </p:nvSpPr>
        <p:spPr>
          <a:xfrm>
            <a:off x="1652575" y="10690000"/>
            <a:ext cx="11545800" cy="4889400"/>
          </a:xfrm>
          <a:prstGeom prst="wave">
            <a:avLst>
              <a:gd fmla="val 12500" name="adj1"/>
              <a:gd fmla="val 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1500"/>
              </a:spcBef>
              <a:spcAft>
                <a:spcPts val="0"/>
              </a:spcAft>
              <a:buClr>
                <a:schemeClr val="dk2"/>
              </a:buClr>
              <a:buSzPts val="1100"/>
              <a:buFont typeface="Arial"/>
              <a:buNone/>
            </a:pPr>
            <a:r>
              <a:rPr b="1" lang="en" sz="3450">
                <a:solidFill>
                  <a:srgbClr val="183444"/>
                </a:solidFill>
                <a:highlight>
                  <a:srgbClr val="FFFFFF"/>
                </a:highlight>
                <a:uFill>
                  <a:noFill/>
                </a:uFill>
                <a:latin typeface="Roboto"/>
                <a:ea typeface="Roboto"/>
                <a:cs typeface="Roboto"/>
                <a:sym typeface="Roboto"/>
                <a:hlinkClick r:id="rId5">
                  <a:extLst>
                    <a:ext uri="{A12FA001-AC4F-418D-AE19-62706E023703}">
                      <ahyp:hlinkClr val="tx"/>
                    </a:ext>
                  </a:extLst>
                </a:hlinkClick>
              </a:rPr>
              <a:t>CityMall</a:t>
            </a:r>
            <a:r>
              <a:rPr b="1" lang="en" sz="3450">
                <a:solidFill>
                  <a:srgbClr val="282828"/>
                </a:solidFill>
                <a:highlight>
                  <a:srgbClr val="FFFFFF"/>
                </a:highlight>
                <a:latin typeface="Roboto"/>
                <a:ea typeface="Roboto"/>
                <a:cs typeface="Roboto"/>
                <a:sym typeface="Roboto"/>
              </a:rPr>
              <a:t> has raised a total of </a:t>
            </a:r>
            <a:r>
              <a:rPr b="1" lang="en" sz="3450">
                <a:solidFill>
                  <a:srgbClr val="183444"/>
                </a:solidFill>
                <a:highlight>
                  <a:srgbClr val="FFFFFF"/>
                </a:highlight>
                <a:uFill>
                  <a:noFill/>
                </a:uFill>
                <a:latin typeface="Roboto"/>
                <a:ea typeface="Roboto"/>
                <a:cs typeface="Roboto"/>
                <a:sym typeface="Roboto"/>
                <a:hlinkClick r:id="rId6">
                  <a:extLst>
                    <a:ext uri="{A12FA001-AC4F-418D-AE19-62706E023703}">
                      <ahyp:hlinkClr val="tx"/>
                    </a:ext>
                  </a:extLst>
                </a:hlinkClick>
              </a:rPr>
              <a:t>$14.6M</a:t>
            </a:r>
            <a:r>
              <a:rPr b="1" lang="en" sz="3450">
                <a:solidFill>
                  <a:srgbClr val="282828"/>
                </a:solidFill>
                <a:highlight>
                  <a:srgbClr val="FFFFFF"/>
                </a:highlight>
                <a:latin typeface="Roboto"/>
                <a:ea typeface="Roboto"/>
                <a:cs typeface="Roboto"/>
                <a:sym typeface="Roboto"/>
              </a:rPr>
              <a:t> in funding over </a:t>
            </a:r>
            <a:r>
              <a:rPr b="1" lang="en" sz="3450">
                <a:solidFill>
                  <a:srgbClr val="183444"/>
                </a:solidFill>
                <a:highlight>
                  <a:srgbClr val="FFFFFF"/>
                </a:highlight>
                <a:uFill>
                  <a:noFill/>
                </a:uFill>
                <a:latin typeface="Roboto"/>
                <a:ea typeface="Roboto"/>
                <a:cs typeface="Roboto"/>
                <a:sym typeface="Roboto"/>
                <a:hlinkClick r:id="rId7">
                  <a:extLst>
                    <a:ext uri="{A12FA001-AC4F-418D-AE19-62706E023703}">
                      <ahyp:hlinkClr val="tx"/>
                    </a:ext>
                  </a:extLst>
                </a:hlinkClick>
              </a:rPr>
              <a:t>4</a:t>
            </a:r>
            <a:r>
              <a:rPr b="1" lang="en" sz="3450">
                <a:solidFill>
                  <a:srgbClr val="282828"/>
                </a:solidFill>
                <a:highlight>
                  <a:srgbClr val="FFFFFF"/>
                </a:highlight>
                <a:latin typeface="Roboto"/>
                <a:ea typeface="Roboto"/>
                <a:cs typeface="Roboto"/>
                <a:sym typeface="Roboto"/>
              </a:rPr>
              <a:t> rounds. Their latest funding was raised on </a:t>
            </a:r>
            <a:r>
              <a:rPr b="1" lang="en" sz="3450">
                <a:solidFill>
                  <a:srgbClr val="183444"/>
                </a:solidFill>
                <a:highlight>
                  <a:srgbClr val="FFFFFF"/>
                </a:highlight>
                <a:uFill>
                  <a:noFill/>
                </a:uFill>
                <a:latin typeface="Roboto"/>
                <a:ea typeface="Roboto"/>
                <a:cs typeface="Roboto"/>
                <a:sym typeface="Roboto"/>
                <a:hlinkClick r:id="rId8">
                  <a:extLst>
                    <a:ext uri="{A12FA001-AC4F-418D-AE19-62706E023703}">
                      <ahyp:hlinkClr val="tx"/>
                    </a:ext>
                  </a:extLst>
                </a:hlinkClick>
              </a:rPr>
              <a:t>Mar 25, 2021</a:t>
            </a:r>
            <a:r>
              <a:rPr b="1" lang="en" sz="3450">
                <a:solidFill>
                  <a:srgbClr val="282828"/>
                </a:solidFill>
                <a:highlight>
                  <a:srgbClr val="FFFFFF"/>
                </a:highlight>
                <a:latin typeface="Roboto"/>
                <a:ea typeface="Roboto"/>
                <a:cs typeface="Roboto"/>
                <a:sym typeface="Roboto"/>
              </a:rPr>
              <a:t> from a </a:t>
            </a:r>
            <a:r>
              <a:rPr b="1" lang="en" sz="3450">
                <a:solidFill>
                  <a:srgbClr val="183444"/>
                </a:solidFill>
                <a:highlight>
                  <a:srgbClr val="FFFFFF"/>
                </a:highlight>
                <a:uFill>
                  <a:noFill/>
                </a:uFill>
                <a:latin typeface="Roboto"/>
                <a:ea typeface="Roboto"/>
                <a:cs typeface="Roboto"/>
                <a:sym typeface="Roboto"/>
                <a:hlinkClick r:id="rId9">
                  <a:extLst>
                    <a:ext uri="{A12FA001-AC4F-418D-AE19-62706E023703}">
                      <ahyp:hlinkClr val="tx"/>
                    </a:ext>
                  </a:extLst>
                </a:hlinkClick>
              </a:rPr>
              <a:t>Series A</a:t>
            </a:r>
            <a:r>
              <a:rPr b="1" lang="en" sz="3450">
                <a:solidFill>
                  <a:srgbClr val="282828"/>
                </a:solidFill>
                <a:highlight>
                  <a:srgbClr val="FFFFFF"/>
                </a:highlight>
                <a:latin typeface="Roboto"/>
                <a:ea typeface="Roboto"/>
                <a:cs typeface="Roboto"/>
                <a:sym typeface="Roboto"/>
              </a:rPr>
              <a:t> round.</a:t>
            </a:r>
            <a:endParaRPr b="1" sz="3450">
              <a:solidFill>
                <a:srgbClr val="282828"/>
              </a:solidFill>
              <a:highlight>
                <a:srgbClr val="FFFFFF"/>
              </a:highlight>
              <a:latin typeface="Roboto"/>
              <a:ea typeface="Roboto"/>
              <a:cs typeface="Roboto"/>
              <a:sym typeface="Roboto"/>
            </a:endParaRPr>
          </a:p>
          <a:p>
            <a:pPr indent="0" lvl="0" marL="0" rtl="0" algn="l">
              <a:spcBef>
                <a:spcPts val="1500"/>
              </a:spcBef>
              <a:spcAft>
                <a:spcPts val="0"/>
              </a:spcAft>
              <a:buClr>
                <a:schemeClr val="dk2"/>
              </a:buClr>
              <a:buSzPts val="1100"/>
              <a:buFont typeface="Arial"/>
              <a:buNone/>
            </a:pPr>
            <a:r>
              <a:rPr b="1" lang="en" sz="3450">
                <a:solidFill>
                  <a:srgbClr val="183444"/>
                </a:solidFill>
                <a:highlight>
                  <a:srgbClr val="FFFFFF"/>
                </a:highlight>
                <a:uFill>
                  <a:noFill/>
                </a:uFill>
                <a:latin typeface="Roboto"/>
                <a:ea typeface="Roboto"/>
                <a:cs typeface="Roboto"/>
                <a:sym typeface="Roboto"/>
                <a:hlinkClick r:id="rId10">
                  <a:extLst>
                    <a:ext uri="{A12FA001-AC4F-418D-AE19-62706E023703}">
                      <ahyp:hlinkClr val="tx"/>
                    </a:ext>
                  </a:extLst>
                </a:hlinkClick>
              </a:rPr>
              <a:t>CityMall</a:t>
            </a:r>
            <a:r>
              <a:rPr b="1" lang="en" sz="3450">
                <a:solidFill>
                  <a:srgbClr val="282828"/>
                </a:solidFill>
                <a:highlight>
                  <a:srgbClr val="FFFFFF"/>
                </a:highlight>
                <a:latin typeface="Roboto"/>
                <a:ea typeface="Roboto"/>
                <a:cs typeface="Roboto"/>
                <a:sym typeface="Roboto"/>
              </a:rPr>
              <a:t> is funded by </a:t>
            </a:r>
            <a:r>
              <a:rPr b="1" lang="en" sz="3450">
                <a:solidFill>
                  <a:srgbClr val="183444"/>
                </a:solidFill>
                <a:highlight>
                  <a:srgbClr val="FFFFFF"/>
                </a:highlight>
                <a:uFill>
                  <a:noFill/>
                </a:uFill>
                <a:latin typeface="Roboto"/>
                <a:ea typeface="Roboto"/>
                <a:cs typeface="Roboto"/>
                <a:sym typeface="Roboto"/>
                <a:hlinkClick r:id="rId11">
                  <a:extLst>
                    <a:ext uri="{A12FA001-AC4F-418D-AE19-62706E023703}">
                      <ahyp:hlinkClr val="tx"/>
                    </a:ext>
                  </a:extLst>
                </a:hlinkClick>
              </a:rPr>
              <a:t>13</a:t>
            </a:r>
            <a:r>
              <a:rPr b="1" lang="en" sz="3450">
                <a:solidFill>
                  <a:srgbClr val="282828"/>
                </a:solidFill>
                <a:highlight>
                  <a:srgbClr val="FFFFFF"/>
                </a:highlight>
                <a:latin typeface="Roboto"/>
                <a:ea typeface="Roboto"/>
                <a:cs typeface="Roboto"/>
                <a:sym typeface="Roboto"/>
              </a:rPr>
              <a:t> investors. </a:t>
            </a:r>
            <a:r>
              <a:rPr b="1" lang="en" sz="3450">
                <a:solidFill>
                  <a:srgbClr val="183444"/>
                </a:solidFill>
                <a:highlight>
                  <a:srgbClr val="FFFFFF"/>
                </a:highlight>
                <a:uFill>
                  <a:noFill/>
                </a:uFill>
                <a:latin typeface="Roboto"/>
                <a:ea typeface="Roboto"/>
                <a:cs typeface="Roboto"/>
                <a:sym typeface="Roboto"/>
                <a:hlinkClick r:id="rId12">
                  <a:extLst>
                    <a:ext uri="{A12FA001-AC4F-418D-AE19-62706E023703}">
                      <ahyp:hlinkClr val="tx"/>
                    </a:ext>
                  </a:extLst>
                </a:hlinkClick>
              </a:rPr>
              <a:t>Accel</a:t>
            </a:r>
            <a:r>
              <a:rPr b="1" lang="en" sz="3450">
                <a:solidFill>
                  <a:srgbClr val="282828"/>
                </a:solidFill>
                <a:highlight>
                  <a:srgbClr val="FFFFFF"/>
                </a:highlight>
                <a:latin typeface="Roboto"/>
                <a:ea typeface="Roboto"/>
                <a:cs typeface="Roboto"/>
                <a:sym typeface="Roboto"/>
              </a:rPr>
              <a:t> and </a:t>
            </a:r>
            <a:r>
              <a:rPr b="1" lang="en" sz="3450">
                <a:solidFill>
                  <a:srgbClr val="183444"/>
                </a:solidFill>
                <a:highlight>
                  <a:srgbClr val="FFFFFF"/>
                </a:highlight>
                <a:uFill>
                  <a:noFill/>
                </a:uFill>
                <a:latin typeface="Roboto"/>
                <a:ea typeface="Roboto"/>
                <a:cs typeface="Roboto"/>
                <a:sym typeface="Roboto"/>
                <a:hlinkClick r:id="rId13">
                  <a:extLst>
                    <a:ext uri="{A12FA001-AC4F-418D-AE19-62706E023703}">
                      <ahyp:hlinkClr val="tx"/>
                    </a:ext>
                  </a:extLst>
                </a:hlinkClick>
              </a:rPr>
              <a:t>Jungle Ventures</a:t>
            </a:r>
            <a:r>
              <a:rPr b="1" lang="en" sz="3450">
                <a:solidFill>
                  <a:srgbClr val="282828"/>
                </a:solidFill>
                <a:highlight>
                  <a:srgbClr val="FFFFFF"/>
                </a:highlight>
                <a:latin typeface="Roboto"/>
                <a:ea typeface="Roboto"/>
                <a:cs typeface="Roboto"/>
                <a:sym typeface="Roboto"/>
              </a:rPr>
              <a:t> are the most recent investors.</a:t>
            </a:r>
            <a:endParaRPr b="1" sz="3450">
              <a:solidFill>
                <a:srgbClr val="282828"/>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pic>
        <p:nvPicPr>
          <p:cNvPr id="142" name="Google Shape;142;p18"/>
          <p:cNvPicPr preferRelativeResize="0"/>
          <p:nvPr/>
        </p:nvPicPr>
        <p:blipFill>
          <a:blip r:embed="rId14">
            <a:alphaModFix/>
          </a:blip>
          <a:stretch>
            <a:fillRect/>
          </a:stretch>
        </p:blipFill>
        <p:spPr>
          <a:xfrm>
            <a:off x="12455500" y="3602400"/>
            <a:ext cx="15262950" cy="6059550"/>
          </a:xfrm>
          <a:prstGeom prst="rect">
            <a:avLst/>
          </a:prstGeom>
          <a:noFill/>
          <a:ln>
            <a:noFill/>
          </a:ln>
        </p:spPr>
      </p:pic>
      <p:sp>
        <p:nvSpPr>
          <p:cNvPr id="143" name="Google Shape;143;p18"/>
          <p:cNvSpPr txBox="1"/>
          <p:nvPr/>
        </p:nvSpPr>
        <p:spPr>
          <a:xfrm>
            <a:off x="24413375" y="9980325"/>
            <a:ext cx="16128600" cy="7673100"/>
          </a:xfrm>
          <a:prstGeom prst="rect">
            <a:avLst/>
          </a:prstGeom>
          <a:solidFill>
            <a:schemeClr val="lt1"/>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5250" u="sng">
                <a:solidFill>
                  <a:srgbClr val="212121"/>
                </a:solidFill>
                <a:highlight>
                  <a:srgbClr val="FFFFFF"/>
                </a:highlight>
                <a:latin typeface="Times New Roman"/>
                <a:ea typeface="Times New Roman"/>
                <a:cs typeface="Times New Roman"/>
                <a:sym typeface="Times New Roman"/>
              </a:rPr>
              <a:t>Competitors:</a:t>
            </a:r>
            <a:endParaRPr b="1" sz="5250" u="sng">
              <a:solidFill>
                <a:srgbClr val="21212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sz="5250" u="sng">
              <a:solidFill>
                <a:srgbClr val="21212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sz="5250" u="sng">
              <a:solidFill>
                <a:srgbClr val="21212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sz="5250" u="sng">
              <a:solidFill>
                <a:srgbClr val="21212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sz="5250" u="sng">
              <a:solidFill>
                <a:srgbClr val="21212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sz="5250" u="sng">
              <a:solidFill>
                <a:srgbClr val="21212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sz="5250" u="sng">
              <a:solidFill>
                <a:srgbClr val="21212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sz="5250" u="sng">
              <a:solidFill>
                <a:srgbClr val="21212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t/>
            </a:r>
            <a:endParaRPr b="1" sz="5250" u="sng">
              <a:solidFill>
                <a:srgbClr val="21212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latin typeface="Lato"/>
              <a:ea typeface="Lato"/>
              <a:cs typeface="Lato"/>
              <a:sym typeface="Lato"/>
            </a:endParaRPr>
          </a:p>
        </p:txBody>
      </p:sp>
      <p:pic>
        <p:nvPicPr>
          <p:cNvPr id="144" name="Google Shape;144;p18"/>
          <p:cNvPicPr preferRelativeResize="0"/>
          <p:nvPr/>
        </p:nvPicPr>
        <p:blipFill>
          <a:blip r:embed="rId15">
            <a:alphaModFix/>
          </a:blip>
          <a:stretch>
            <a:fillRect/>
          </a:stretch>
        </p:blipFill>
        <p:spPr>
          <a:xfrm>
            <a:off x="29633525" y="10153650"/>
            <a:ext cx="5667392" cy="3124150"/>
          </a:xfrm>
          <a:prstGeom prst="rect">
            <a:avLst/>
          </a:prstGeom>
          <a:noFill/>
          <a:ln>
            <a:noFill/>
          </a:ln>
        </p:spPr>
      </p:pic>
      <p:pic>
        <p:nvPicPr>
          <p:cNvPr id="145" name="Google Shape;145;p18"/>
          <p:cNvPicPr preferRelativeResize="0"/>
          <p:nvPr/>
        </p:nvPicPr>
        <p:blipFill>
          <a:blip r:embed="rId16">
            <a:alphaModFix/>
          </a:blip>
          <a:stretch>
            <a:fillRect/>
          </a:stretch>
        </p:blipFill>
        <p:spPr>
          <a:xfrm>
            <a:off x="34082650" y="13277800"/>
            <a:ext cx="5667400" cy="3700776"/>
          </a:xfrm>
          <a:prstGeom prst="rect">
            <a:avLst/>
          </a:prstGeom>
          <a:noFill/>
          <a:ln>
            <a:noFill/>
          </a:ln>
        </p:spPr>
      </p:pic>
      <p:pic>
        <p:nvPicPr>
          <p:cNvPr id="146" name="Google Shape;146;p18"/>
          <p:cNvPicPr preferRelativeResize="0"/>
          <p:nvPr/>
        </p:nvPicPr>
        <p:blipFill>
          <a:blip r:embed="rId17">
            <a:alphaModFix/>
          </a:blip>
          <a:stretch>
            <a:fillRect/>
          </a:stretch>
        </p:blipFill>
        <p:spPr>
          <a:xfrm>
            <a:off x="25015626" y="13931950"/>
            <a:ext cx="7274350" cy="1844200"/>
          </a:xfrm>
          <a:prstGeom prst="rect">
            <a:avLst/>
          </a:prstGeom>
          <a:noFill/>
          <a:ln>
            <a:noFill/>
          </a:ln>
        </p:spPr>
      </p:pic>
      <p:sp>
        <p:nvSpPr>
          <p:cNvPr id="147" name="Google Shape;147;p18"/>
          <p:cNvSpPr/>
          <p:nvPr/>
        </p:nvSpPr>
        <p:spPr>
          <a:xfrm>
            <a:off x="1410375" y="3497150"/>
            <a:ext cx="10287900" cy="6330000"/>
          </a:xfrm>
          <a:prstGeom prst="wedgeRectCallout">
            <a:avLst>
              <a:gd fmla="val -20833" name="adj1"/>
              <a:gd fmla="val 625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04825" lvl="0" marL="914400" rtl="0" algn="l">
              <a:spcBef>
                <a:spcPts val="0"/>
              </a:spcBef>
              <a:spcAft>
                <a:spcPts val="0"/>
              </a:spcAft>
              <a:buClr>
                <a:srgbClr val="212121"/>
              </a:buClr>
              <a:buSzPts val="4350"/>
              <a:buFont typeface="Times New Roman"/>
              <a:buChar char="●"/>
            </a:pPr>
            <a:r>
              <a:rPr lang="en" sz="4350">
                <a:solidFill>
                  <a:srgbClr val="212121"/>
                </a:solidFill>
                <a:highlight>
                  <a:srgbClr val="FFFFFF"/>
                </a:highlight>
                <a:latin typeface="Times New Roman"/>
                <a:ea typeface="Times New Roman"/>
                <a:cs typeface="Times New Roman"/>
                <a:sym typeface="Times New Roman"/>
              </a:rPr>
              <a:t>CityMall is a social e-commerce platform that sells lifestyle, grocery, and curated products via peer-to-peer referrals on WhatsApp, across tier 2, 3 and 4 towns and cities.</a:t>
            </a:r>
            <a:endParaRPr sz="4350">
              <a:solidFill>
                <a:srgbClr val="212121"/>
              </a:solidFill>
              <a:highlight>
                <a:srgbClr val="FFFFFF"/>
              </a:highlight>
              <a:latin typeface="Times New Roman"/>
              <a:ea typeface="Times New Roman"/>
              <a:cs typeface="Times New Roman"/>
              <a:sym typeface="Times New Roman"/>
            </a:endParaRPr>
          </a:p>
          <a:p>
            <a:pPr indent="-498475" lvl="0" marL="914400" rtl="0" algn="l">
              <a:lnSpc>
                <a:spcPct val="115000"/>
              </a:lnSpc>
              <a:spcBef>
                <a:spcPts val="0"/>
              </a:spcBef>
              <a:spcAft>
                <a:spcPts val="0"/>
              </a:spcAft>
              <a:buClr>
                <a:srgbClr val="212121"/>
              </a:buClr>
              <a:buSzPts val="4250"/>
              <a:buFont typeface="Times New Roman"/>
              <a:buChar char="●"/>
            </a:pPr>
            <a:r>
              <a:rPr lang="en" sz="4250">
                <a:solidFill>
                  <a:srgbClr val="212121"/>
                </a:solidFill>
                <a:highlight>
                  <a:srgbClr val="FFFFFF"/>
                </a:highlight>
                <a:latin typeface="Times New Roman"/>
                <a:ea typeface="Times New Roman"/>
                <a:cs typeface="Times New Roman"/>
                <a:sym typeface="Times New Roman"/>
              </a:rPr>
              <a:t>CityMall has close to 20,000 resellers that serve over 2 lakh customers across their communities.</a:t>
            </a:r>
            <a:endParaRPr sz="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9"/>
          <p:cNvSpPr txBox="1"/>
          <p:nvPr>
            <p:ph idx="4294967295" type="title"/>
          </p:nvPr>
        </p:nvSpPr>
        <p:spPr>
          <a:xfrm>
            <a:off x="2410988" y="310023"/>
            <a:ext cx="23387400" cy="2730900"/>
          </a:xfrm>
          <a:prstGeom prst="rect">
            <a:avLst/>
          </a:prstGeom>
        </p:spPr>
        <p:txBody>
          <a:bodyPr anchorCtr="0" anchor="t" bIns="277650" lIns="277650" spcFirstLastPara="1" rIns="277650" wrap="square" tIns="277650">
            <a:noAutofit/>
          </a:bodyPr>
          <a:lstStyle/>
          <a:p>
            <a:pPr indent="0" lvl="0" marL="0" rtl="0" algn="l">
              <a:spcBef>
                <a:spcPts val="0"/>
              </a:spcBef>
              <a:spcAft>
                <a:spcPts val="4800"/>
              </a:spcAft>
              <a:buNone/>
            </a:pPr>
            <a:r>
              <a:t/>
            </a:r>
            <a:endParaRPr sz="7400"/>
          </a:p>
        </p:txBody>
      </p:sp>
      <p:sp>
        <p:nvSpPr>
          <p:cNvPr id="153" name="Google Shape;153;p19"/>
          <p:cNvSpPr txBox="1"/>
          <p:nvPr>
            <p:ph idx="4294967295" type="title"/>
          </p:nvPr>
        </p:nvSpPr>
        <p:spPr>
          <a:xfrm>
            <a:off x="2410988" y="2556000"/>
            <a:ext cx="23387400" cy="15291900"/>
          </a:xfrm>
          <a:prstGeom prst="rect">
            <a:avLst/>
          </a:prstGeom>
        </p:spPr>
        <p:txBody>
          <a:bodyPr anchorCtr="0" anchor="t" bIns="277650" lIns="277650" spcFirstLastPara="1" rIns="277650" wrap="square" tIns="277650">
            <a:noAutofit/>
          </a:bodyPr>
          <a:lstStyle/>
          <a:p>
            <a:pPr indent="0" lvl="0" marL="0" rtl="0" algn="l">
              <a:lnSpc>
                <a:spcPct val="115000"/>
              </a:lnSpc>
              <a:spcBef>
                <a:spcPts val="0"/>
              </a:spcBef>
              <a:spcAft>
                <a:spcPts val="0"/>
              </a:spcAft>
              <a:buNone/>
            </a:pPr>
            <a:r>
              <a:t/>
            </a:r>
            <a:endParaRPr b="0" sz="5500">
              <a:latin typeface="Lato"/>
              <a:ea typeface="Lato"/>
              <a:cs typeface="Lato"/>
              <a:sym typeface="Lato"/>
            </a:endParaRPr>
          </a:p>
          <a:p>
            <a:pPr indent="0" lvl="0" marL="0" rtl="0" algn="l">
              <a:lnSpc>
                <a:spcPct val="115000"/>
              </a:lnSpc>
              <a:spcBef>
                <a:spcPts val="4800"/>
              </a:spcBef>
              <a:spcAft>
                <a:spcPts val="4800"/>
              </a:spcAft>
              <a:buNone/>
            </a:pPr>
            <a:r>
              <a:t/>
            </a:r>
            <a:endParaRPr b="0" sz="5500">
              <a:latin typeface="Lato"/>
              <a:ea typeface="Lato"/>
              <a:cs typeface="Lato"/>
              <a:sym typeface="Lato"/>
            </a:endParaRPr>
          </a:p>
        </p:txBody>
      </p:sp>
      <p:pic>
        <p:nvPicPr>
          <p:cNvPr id="154" name="Google Shape;154;p19"/>
          <p:cNvPicPr preferRelativeResize="0"/>
          <p:nvPr/>
        </p:nvPicPr>
        <p:blipFill rotWithShape="1">
          <a:blip r:embed="rId3">
            <a:alphaModFix/>
          </a:blip>
          <a:srcRect b="18804" l="12016" r="12024" t="0"/>
          <a:stretch/>
        </p:blipFill>
        <p:spPr>
          <a:xfrm>
            <a:off x="1101675" y="0"/>
            <a:ext cx="38867525" cy="1828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8" name="Shape 158"/>
        <p:cNvGrpSpPr/>
        <p:nvPr/>
      </p:nvGrpSpPr>
      <p:grpSpPr>
        <a:xfrm>
          <a:off x="0" y="0"/>
          <a:ext cx="0" cy="0"/>
          <a:chOff x="0" y="0"/>
          <a:chExt cx="0" cy="0"/>
        </a:xfrm>
      </p:grpSpPr>
      <p:sp>
        <p:nvSpPr>
          <p:cNvPr id="159" name="Google Shape;159;p20"/>
          <p:cNvSpPr txBox="1"/>
          <p:nvPr>
            <p:ph idx="4294967295" type="body"/>
          </p:nvPr>
        </p:nvSpPr>
        <p:spPr>
          <a:xfrm>
            <a:off x="1053394" y="5876889"/>
            <a:ext cx="12102600" cy="10796700"/>
          </a:xfrm>
          <a:prstGeom prst="rect">
            <a:avLst/>
          </a:prstGeom>
        </p:spPr>
        <p:txBody>
          <a:bodyPr anchorCtr="0" anchor="t" bIns="277650" lIns="277650" spcFirstLastPara="1" rIns="277650" wrap="square" tIns="277650">
            <a:noAutofit/>
          </a:bodyPr>
          <a:lstStyle/>
          <a:p>
            <a:pPr indent="0" lvl="0" marL="0" rtl="0" algn="l">
              <a:spcBef>
                <a:spcPts val="0"/>
              </a:spcBef>
              <a:spcAft>
                <a:spcPts val="4800"/>
              </a:spcAft>
              <a:buNone/>
            </a:pPr>
            <a:r>
              <a:t/>
            </a:r>
            <a:endParaRPr sz="3600">
              <a:solidFill>
                <a:schemeClr val="dk2"/>
              </a:solidFill>
              <a:latin typeface="Raleway"/>
              <a:ea typeface="Raleway"/>
              <a:cs typeface="Raleway"/>
              <a:sym typeface="Raleway"/>
            </a:endParaRPr>
          </a:p>
        </p:txBody>
      </p:sp>
      <p:sp>
        <p:nvSpPr>
          <p:cNvPr id="160" name="Google Shape;160;p20"/>
          <p:cNvSpPr/>
          <p:nvPr/>
        </p:nvSpPr>
        <p:spPr>
          <a:xfrm>
            <a:off x="965315" y="3966133"/>
            <a:ext cx="12102600" cy="13850700"/>
          </a:xfrm>
          <a:prstGeom prst="rect">
            <a:avLst/>
          </a:prstGeom>
          <a:solidFill>
            <a:schemeClr val="dk1"/>
          </a:solidFill>
          <a:ln cap="flat" cmpd="sng" w="9525">
            <a:solidFill>
              <a:srgbClr val="233A44"/>
            </a:solidFill>
            <a:prstDash val="solid"/>
            <a:round/>
            <a:headEnd len="sm" w="sm" type="none"/>
            <a:tailEnd len="sm" w="sm" type="none"/>
          </a:ln>
        </p:spPr>
        <p:txBody>
          <a:bodyPr anchorCtr="0" anchor="ctr" bIns="277650" lIns="277650" spcFirstLastPara="1" rIns="277650" wrap="square" tIns="277650">
            <a:noAutofit/>
          </a:bodyPr>
          <a:lstStyle/>
          <a:p>
            <a:pPr indent="0" lvl="0" marL="0" rtl="0" algn="l">
              <a:spcBef>
                <a:spcPts val="0"/>
              </a:spcBef>
              <a:spcAft>
                <a:spcPts val="0"/>
              </a:spcAft>
              <a:buClr>
                <a:schemeClr val="dk2"/>
              </a:buClr>
              <a:buSzPts val="1100"/>
              <a:buFont typeface="Arial"/>
              <a:buNone/>
            </a:pPr>
            <a:r>
              <a:t/>
            </a:r>
            <a:endParaRPr sz="2900">
              <a:solidFill>
                <a:schemeClr val="dk2"/>
              </a:solidFill>
              <a:latin typeface="Times New Roman"/>
              <a:ea typeface="Times New Roman"/>
              <a:cs typeface="Times New Roman"/>
              <a:sym typeface="Times New Roman"/>
            </a:endParaRPr>
          </a:p>
        </p:txBody>
      </p:sp>
      <p:sp>
        <p:nvSpPr>
          <p:cNvPr id="161" name="Google Shape;161;p20"/>
          <p:cNvSpPr/>
          <p:nvPr/>
        </p:nvSpPr>
        <p:spPr>
          <a:xfrm>
            <a:off x="14522625" y="3966133"/>
            <a:ext cx="12102600" cy="13850700"/>
          </a:xfrm>
          <a:prstGeom prst="rect">
            <a:avLst/>
          </a:prstGeom>
          <a:solidFill>
            <a:schemeClr val="dk1"/>
          </a:solidFill>
          <a:ln cap="flat" cmpd="sng" w="9525">
            <a:solidFill>
              <a:srgbClr val="233A44"/>
            </a:solidFill>
            <a:prstDash val="solid"/>
            <a:round/>
            <a:headEnd len="sm" w="sm" type="none"/>
            <a:tailEnd len="sm" w="sm" type="none"/>
          </a:ln>
        </p:spPr>
        <p:txBody>
          <a:bodyPr anchorCtr="0" anchor="ctr" bIns="277650" lIns="277650" spcFirstLastPara="1" rIns="277650" wrap="square" tIns="277650">
            <a:noAutofit/>
          </a:bodyPr>
          <a:lstStyle/>
          <a:p>
            <a:pPr indent="0" lvl="0" marL="0" rtl="0" algn="ctr">
              <a:spcBef>
                <a:spcPts val="0"/>
              </a:spcBef>
              <a:spcAft>
                <a:spcPts val="0"/>
              </a:spcAft>
              <a:buNone/>
            </a:pPr>
            <a:r>
              <a:rPr b="1" lang="en" sz="5500">
                <a:solidFill>
                  <a:schemeClr val="dk2"/>
                </a:solidFill>
                <a:latin typeface="Lora"/>
                <a:ea typeface="Lora"/>
                <a:cs typeface="Lora"/>
                <a:sym typeface="Lora"/>
              </a:rPr>
              <a:t>SHYAM</a:t>
            </a:r>
            <a:endParaRPr b="1" sz="5500">
              <a:solidFill>
                <a:schemeClr val="dk2"/>
              </a:solidFill>
              <a:latin typeface="Lora"/>
              <a:ea typeface="Lora"/>
              <a:cs typeface="Lora"/>
              <a:sym typeface="Lora"/>
            </a:endParaRPr>
          </a:p>
          <a:p>
            <a:pPr indent="0" lvl="0" marL="0" rtl="0" algn="ctr">
              <a:spcBef>
                <a:spcPts val="0"/>
              </a:spcBef>
              <a:spcAft>
                <a:spcPts val="0"/>
              </a:spcAft>
              <a:buNone/>
            </a:pPr>
            <a:r>
              <a:t/>
            </a:r>
            <a:endParaRPr b="1" sz="5500">
              <a:solidFill>
                <a:schemeClr val="dk2"/>
              </a:solidFill>
              <a:latin typeface="Lora"/>
              <a:ea typeface="Lora"/>
              <a:cs typeface="Lora"/>
              <a:sym typeface="Lora"/>
            </a:endParaRPr>
          </a:p>
          <a:p>
            <a:pPr indent="0" lvl="0" marL="0" rtl="0" algn="ctr">
              <a:spcBef>
                <a:spcPts val="0"/>
              </a:spcBef>
              <a:spcAft>
                <a:spcPts val="0"/>
              </a:spcAft>
              <a:buNone/>
            </a:pPr>
            <a:r>
              <a:rPr lang="en" sz="4200">
                <a:solidFill>
                  <a:schemeClr val="dk2"/>
                </a:solidFill>
                <a:latin typeface="Lato"/>
                <a:ea typeface="Lato"/>
                <a:cs typeface="Lato"/>
                <a:sym typeface="Lato"/>
              </a:rPr>
              <a:t>24 yrs,  Student , 9-5 busy, Lives with friends</a:t>
            </a:r>
            <a:endParaRPr sz="4200">
              <a:solidFill>
                <a:schemeClr val="dk2"/>
              </a:solidFill>
              <a:latin typeface="Lato"/>
              <a:ea typeface="Lato"/>
              <a:cs typeface="Lato"/>
              <a:sym typeface="Lato"/>
            </a:endParaRPr>
          </a:p>
          <a:p>
            <a:pPr indent="0" lvl="0" marL="0" rtl="0" algn="ctr">
              <a:spcBef>
                <a:spcPts val="0"/>
              </a:spcBef>
              <a:spcAft>
                <a:spcPts val="0"/>
              </a:spcAft>
              <a:buNone/>
            </a:pPr>
            <a:r>
              <a:rPr lang="en" sz="4200">
                <a:solidFill>
                  <a:schemeClr val="dk2"/>
                </a:solidFill>
                <a:latin typeface="Lato"/>
                <a:ea typeface="Lato"/>
                <a:cs typeface="Lato"/>
                <a:sym typeface="Lato"/>
              </a:rPr>
              <a:t>Busy, Messy lifestyle, want to get things done quickly, Good with using ecommerce.</a:t>
            </a:r>
            <a:endParaRPr sz="4200">
              <a:solidFill>
                <a:schemeClr val="dk2"/>
              </a:solidFill>
              <a:latin typeface="Lato"/>
              <a:ea typeface="Lato"/>
              <a:cs typeface="Lato"/>
              <a:sym typeface="Lato"/>
            </a:endParaRPr>
          </a:p>
          <a:p>
            <a:pPr indent="0" lvl="0" marL="0" rtl="0" algn="l">
              <a:spcBef>
                <a:spcPts val="0"/>
              </a:spcBef>
              <a:spcAft>
                <a:spcPts val="0"/>
              </a:spcAft>
              <a:buNone/>
            </a:pPr>
            <a:r>
              <a:rPr b="1" lang="en" sz="4200">
                <a:solidFill>
                  <a:schemeClr val="dk2"/>
                </a:solidFill>
                <a:latin typeface="Lato"/>
                <a:ea typeface="Lato"/>
                <a:cs typeface="Lato"/>
                <a:sym typeface="Lato"/>
              </a:rPr>
              <a:t>Goals</a:t>
            </a:r>
            <a:endParaRPr b="1" sz="4200">
              <a:solidFill>
                <a:schemeClr val="dk2"/>
              </a:solidFill>
              <a:latin typeface="Lato"/>
              <a:ea typeface="Lato"/>
              <a:cs typeface="Lato"/>
              <a:sym typeface="Lato"/>
            </a:endParaRPr>
          </a:p>
          <a:p>
            <a:pPr indent="-495300" lvl="0" marL="457200" rtl="0" algn="l">
              <a:spcBef>
                <a:spcPts val="0"/>
              </a:spcBef>
              <a:spcAft>
                <a:spcPts val="0"/>
              </a:spcAft>
              <a:buClr>
                <a:schemeClr val="dk2"/>
              </a:buClr>
              <a:buSzPts val="4200"/>
              <a:buFont typeface="Lato"/>
              <a:buChar char="●"/>
            </a:pPr>
            <a:r>
              <a:rPr lang="en" sz="4200">
                <a:solidFill>
                  <a:schemeClr val="dk2"/>
                </a:solidFill>
                <a:latin typeface="Lato"/>
                <a:ea typeface="Lato"/>
                <a:cs typeface="Lato"/>
                <a:sym typeface="Lato"/>
              </a:rPr>
              <a:t>Regular order , want optimized prices.</a:t>
            </a:r>
            <a:endParaRPr sz="4200">
              <a:solidFill>
                <a:schemeClr val="dk2"/>
              </a:solidFill>
              <a:latin typeface="Lato"/>
              <a:ea typeface="Lato"/>
              <a:cs typeface="Lato"/>
              <a:sym typeface="Lato"/>
            </a:endParaRPr>
          </a:p>
          <a:p>
            <a:pPr indent="-495300" lvl="0" marL="457200" rtl="0" algn="l">
              <a:spcBef>
                <a:spcPts val="0"/>
              </a:spcBef>
              <a:spcAft>
                <a:spcPts val="0"/>
              </a:spcAft>
              <a:buClr>
                <a:schemeClr val="dk2"/>
              </a:buClr>
              <a:buSzPts val="4200"/>
              <a:buFont typeface="Lato"/>
              <a:buChar char="●"/>
            </a:pPr>
            <a:r>
              <a:rPr lang="en" sz="4200">
                <a:solidFill>
                  <a:schemeClr val="dk2"/>
                </a:solidFill>
                <a:latin typeface="Lato"/>
                <a:ea typeface="Lato"/>
                <a:cs typeface="Lato"/>
                <a:sym typeface="Lato"/>
              </a:rPr>
              <a:t>Don’t prefer travelling.</a:t>
            </a:r>
            <a:endParaRPr sz="4200">
              <a:solidFill>
                <a:schemeClr val="dk2"/>
              </a:solidFill>
              <a:latin typeface="Lato"/>
              <a:ea typeface="Lato"/>
              <a:cs typeface="Lato"/>
              <a:sym typeface="Lato"/>
            </a:endParaRPr>
          </a:p>
          <a:p>
            <a:pPr indent="-495300" lvl="0" marL="457200" rtl="0" algn="l">
              <a:spcBef>
                <a:spcPts val="0"/>
              </a:spcBef>
              <a:spcAft>
                <a:spcPts val="0"/>
              </a:spcAft>
              <a:buClr>
                <a:schemeClr val="dk2"/>
              </a:buClr>
              <a:buSzPts val="4200"/>
              <a:buFont typeface="Lato"/>
              <a:buChar char="●"/>
            </a:pPr>
            <a:r>
              <a:rPr lang="en" sz="4200">
                <a:solidFill>
                  <a:schemeClr val="dk2"/>
                </a:solidFill>
                <a:latin typeface="Lato"/>
                <a:ea typeface="Lato"/>
                <a:cs typeface="Lato"/>
                <a:sym typeface="Lato"/>
              </a:rPr>
              <a:t>Party special’s  cuisine according to no. of people.</a:t>
            </a:r>
            <a:endParaRPr sz="4200">
              <a:solidFill>
                <a:schemeClr val="dk2"/>
              </a:solidFill>
              <a:latin typeface="Lato"/>
              <a:ea typeface="Lato"/>
              <a:cs typeface="Lato"/>
              <a:sym typeface="Lato"/>
            </a:endParaRPr>
          </a:p>
          <a:p>
            <a:pPr indent="-495300" lvl="0" marL="457200" rtl="0" algn="l">
              <a:spcBef>
                <a:spcPts val="0"/>
              </a:spcBef>
              <a:spcAft>
                <a:spcPts val="0"/>
              </a:spcAft>
              <a:buClr>
                <a:schemeClr val="dk2"/>
              </a:buClr>
              <a:buSzPts val="4200"/>
              <a:buFont typeface="Lato"/>
              <a:buChar char="●"/>
            </a:pPr>
            <a:r>
              <a:rPr lang="en" sz="4200">
                <a:solidFill>
                  <a:schemeClr val="dk2"/>
                </a:solidFill>
                <a:latin typeface="Lato"/>
                <a:ea typeface="Lato"/>
                <a:cs typeface="Lato"/>
                <a:sym typeface="Lato"/>
              </a:rPr>
              <a:t>Easy selection process</a:t>
            </a:r>
            <a:endParaRPr sz="4200">
              <a:solidFill>
                <a:schemeClr val="dk2"/>
              </a:solidFill>
              <a:latin typeface="Lato"/>
              <a:ea typeface="Lato"/>
              <a:cs typeface="Lato"/>
              <a:sym typeface="Lato"/>
            </a:endParaRPr>
          </a:p>
          <a:p>
            <a:pPr indent="-495300" lvl="0" marL="457200" rtl="0" algn="l">
              <a:spcBef>
                <a:spcPts val="0"/>
              </a:spcBef>
              <a:spcAft>
                <a:spcPts val="0"/>
              </a:spcAft>
              <a:buClr>
                <a:schemeClr val="dk2"/>
              </a:buClr>
              <a:buSzPts val="4200"/>
              <a:buFont typeface="Lato"/>
              <a:buChar char="●"/>
            </a:pPr>
            <a:r>
              <a:rPr lang="en" sz="4200">
                <a:solidFill>
                  <a:schemeClr val="dk2"/>
                </a:solidFill>
                <a:latin typeface="Lato"/>
                <a:ea typeface="Lato"/>
                <a:cs typeface="Lato"/>
                <a:sym typeface="Lato"/>
              </a:rPr>
              <a:t>Willing to play games etc to avail offers.</a:t>
            </a:r>
            <a:endParaRPr sz="4200">
              <a:solidFill>
                <a:schemeClr val="dk2"/>
              </a:solidFill>
              <a:latin typeface="Lato"/>
              <a:ea typeface="Lato"/>
              <a:cs typeface="Lato"/>
              <a:sym typeface="Lato"/>
            </a:endParaRPr>
          </a:p>
          <a:p>
            <a:pPr indent="-495300" lvl="0" marL="457200" rtl="0" algn="l">
              <a:spcBef>
                <a:spcPts val="0"/>
              </a:spcBef>
              <a:spcAft>
                <a:spcPts val="0"/>
              </a:spcAft>
              <a:buClr>
                <a:schemeClr val="dk2"/>
              </a:buClr>
              <a:buSzPts val="4200"/>
              <a:buFont typeface="Lato"/>
              <a:buChar char="●"/>
            </a:pPr>
            <a:r>
              <a:rPr lang="en" sz="4200">
                <a:solidFill>
                  <a:schemeClr val="dk2"/>
                </a:solidFill>
                <a:latin typeface="Lato"/>
                <a:ea typeface="Lato"/>
                <a:cs typeface="Lato"/>
                <a:sym typeface="Lato"/>
              </a:rPr>
              <a:t>Looking for new products that are coming to market.</a:t>
            </a:r>
            <a:endParaRPr sz="4200">
              <a:solidFill>
                <a:schemeClr val="dk2"/>
              </a:solidFill>
              <a:latin typeface="Lato"/>
              <a:ea typeface="Lato"/>
              <a:cs typeface="Lato"/>
              <a:sym typeface="Lato"/>
            </a:endParaRPr>
          </a:p>
          <a:p>
            <a:pPr indent="0" lvl="0" marL="0" rtl="0" algn="l">
              <a:spcBef>
                <a:spcPts val="0"/>
              </a:spcBef>
              <a:spcAft>
                <a:spcPts val="0"/>
              </a:spcAft>
              <a:buNone/>
            </a:pPr>
            <a:r>
              <a:rPr b="1" lang="en" sz="4200">
                <a:solidFill>
                  <a:schemeClr val="dk2"/>
                </a:solidFill>
                <a:latin typeface="Lato"/>
                <a:ea typeface="Lato"/>
                <a:cs typeface="Lato"/>
                <a:sym typeface="Lato"/>
              </a:rPr>
              <a:t>Pain Points</a:t>
            </a:r>
            <a:endParaRPr b="1" sz="4200">
              <a:solidFill>
                <a:schemeClr val="dk2"/>
              </a:solidFill>
              <a:latin typeface="Lato"/>
              <a:ea typeface="Lato"/>
              <a:cs typeface="Lato"/>
              <a:sym typeface="Lato"/>
            </a:endParaRPr>
          </a:p>
          <a:p>
            <a:pPr indent="-495300" lvl="0" marL="457200" rtl="0" algn="l">
              <a:spcBef>
                <a:spcPts val="0"/>
              </a:spcBef>
              <a:spcAft>
                <a:spcPts val="0"/>
              </a:spcAft>
              <a:buClr>
                <a:schemeClr val="dk2"/>
              </a:buClr>
              <a:buSzPts val="4200"/>
              <a:buFont typeface="Lato"/>
              <a:buChar char="●"/>
            </a:pPr>
            <a:r>
              <a:rPr lang="en" sz="4200">
                <a:solidFill>
                  <a:schemeClr val="dk2"/>
                </a:solidFill>
                <a:latin typeface="Lato"/>
                <a:ea typeface="Lato"/>
                <a:cs typeface="Lato"/>
                <a:sym typeface="Lato"/>
              </a:rPr>
              <a:t>Can’t order more than 100 rupee.</a:t>
            </a:r>
            <a:endParaRPr sz="4200">
              <a:solidFill>
                <a:schemeClr val="dk2"/>
              </a:solidFill>
              <a:latin typeface="Lato"/>
              <a:ea typeface="Lato"/>
              <a:cs typeface="Lato"/>
              <a:sym typeface="Lato"/>
            </a:endParaRPr>
          </a:p>
          <a:p>
            <a:pPr indent="-495300" lvl="0" marL="457200" rtl="0" algn="l">
              <a:spcBef>
                <a:spcPts val="0"/>
              </a:spcBef>
              <a:spcAft>
                <a:spcPts val="0"/>
              </a:spcAft>
              <a:buClr>
                <a:schemeClr val="dk2"/>
              </a:buClr>
              <a:buSzPts val="4200"/>
              <a:buFont typeface="Lato"/>
              <a:buChar char="●"/>
            </a:pPr>
            <a:r>
              <a:rPr lang="en" sz="4200">
                <a:solidFill>
                  <a:schemeClr val="dk2"/>
                </a:solidFill>
                <a:latin typeface="Lato"/>
                <a:ea typeface="Lato"/>
                <a:cs typeface="Lato"/>
                <a:sym typeface="Lato"/>
              </a:rPr>
              <a:t>Non tempting .</a:t>
            </a:r>
            <a:endParaRPr sz="4200">
              <a:solidFill>
                <a:schemeClr val="dk2"/>
              </a:solidFill>
              <a:latin typeface="Lato"/>
              <a:ea typeface="Lato"/>
              <a:cs typeface="Lato"/>
              <a:sym typeface="Lato"/>
            </a:endParaRPr>
          </a:p>
          <a:p>
            <a:pPr indent="-495300" lvl="0" marL="457200" rtl="0" algn="l">
              <a:spcBef>
                <a:spcPts val="0"/>
              </a:spcBef>
              <a:spcAft>
                <a:spcPts val="0"/>
              </a:spcAft>
              <a:buClr>
                <a:schemeClr val="dk2"/>
              </a:buClr>
              <a:buSzPts val="4200"/>
              <a:buFont typeface="Lato"/>
              <a:buChar char="●"/>
            </a:pPr>
            <a:r>
              <a:rPr lang="en" sz="4200">
                <a:solidFill>
                  <a:schemeClr val="dk2"/>
                </a:solidFill>
                <a:latin typeface="Lato"/>
                <a:ea typeface="Lato"/>
                <a:cs typeface="Lato"/>
                <a:sym typeface="Lato"/>
              </a:rPr>
              <a:t>Non-personalized.</a:t>
            </a:r>
            <a:endParaRPr sz="4200">
              <a:solidFill>
                <a:schemeClr val="dk2"/>
              </a:solidFill>
              <a:latin typeface="Lato"/>
              <a:ea typeface="Lato"/>
              <a:cs typeface="Lato"/>
              <a:sym typeface="Lato"/>
            </a:endParaRPr>
          </a:p>
          <a:p>
            <a:pPr indent="-495300" lvl="0" marL="457200" rtl="0" algn="l">
              <a:spcBef>
                <a:spcPts val="0"/>
              </a:spcBef>
              <a:spcAft>
                <a:spcPts val="0"/>
              </a:spcAft>
              <a:buClr>
                <a:schemeClr val="dk2"/>
              </a:buClr>
              <a:buSzPts val="4200"/>
              <a:buFont typeface="Lato"/>
              <a:buChar char="●"/>
            </a:pPr>
            <a:r>
              <a:rPr lang="en" sz="4200">
                <a:solidFill>
                  <a:schemeClr val="dk2"/>
                </a:solidFill>
                <a:latin typeface="Lato"/>
                <a:ea typeface="Lato"/>
                <a:cs typeface="Lato"/>
                <a:sym typeface="Lato"/>
              </a:rPr>
              <a:t>Bad UI /UX i.e,repetition of same options again &amp; again.</a:t>
            </a:r>
            <a:endParaRPr sz="4200">
              <a:solidFill>
                <a:schemeClr val="dk2"/>
              </a:solidFill>
              <a:latin typeface="Lato"/>
              <a:ea typeface="Lato"/>
              <a:cs typeface="Lato"/>
              <a:sym typeface="Lato"/>
            </a:endParaRPr>
          </a:p>
          <a:p>
            <a:pPr indent="0" lvl="0" marL="0" rtl="0" algn="ctr">
              <a:spcBef>
                <a:spcPts val="0"/>
              </a:spcBef>
              <a:spcAft>
                <a:spcPts val="0"/>
              </a:spcAft>
              <a:buClr>
                <a:schemeClr val="dk2"/>
              </a:buClr>
              <a:buSzPts val="1100"/>
              <a:buFont typeface="Arial"/>
              <a:buNone/>
            </a:pPr>
            <a:r>
              <a:t/>
            </a:r>
            <a:endParaRPr sz="4200">
              <a:solidFill>
                <a:schemeClr val="dk2"/>
              </a:solidFill>
              <a:latin typeface="Lora"/>
              <a:ea typeface="Lora"/>
              <a:cs typeface="Lora"/>
              <a:sym typeface="Lora"/>
            </a:endParaRPr>
          </a:p>
        </p:txBody>
      </p:sp>
      <p:sp>
        <p:nvSpPr>
          <p:cNvPr id="162" name="Google Shape;162;p20"/>
          <p:cNvSpPr/>
          <p:nvPr/>
        </p:nvSpPr>
        <p:spPr>
          <a:xfrm>
            <a:off x="28470825" y="3966133"/>
            <a:ext cx="12102600" cy="13850700"/>
          </a:xfrm>
          <a:prstGeom prst="rect">
            <a:avLst/>
          </a:prstGeom>
          <a:solidFill>
            <a:schemeClr val="dk1"/>
          </a:solidFill>
          <a:ln cap="flat" cmpd="sng" w="9525">
            <a:solidFill>
              <a:srgbClr val="233A44"/>
            </a:solidFill>
            <a:prstDash val="solid"/>
            <a:round/>
            <a:headEnd len="sm" w="sm" type="none"/>
            <a:tailEnd len="sm" w="sm" type="none"/>
          </a:ln>
        </p:spPr>
        <p:txBody>
          <a:bodyPr anchorCtr="0" anchor="ctr" bIns="277650" lIns="277650" spcFirstLastPara="1" rIns="277650" wrap="square" tIns="277650">
            <a:noAutofit/>
          </a:bodyPr>
          <a:lstStyle/>
          <a:p>
            <a:pPr indent="457200" lvl="0" marL="914400" rtl="0" algn="ctr">
              <a:spcBef>
                <a:spcPts val="0"/>
              </a:spcBef>
              <a:spcAft>
                <a:spcPts val="0"/>
              </a:spcAft>
              <a:buNone/>
            </a:pPr>
            <a:r>
              <a:t/>
            </a:r>
            <a:endParaRPr sz="4200">
              <a:latin typeface="Lato"/>
              <a:ea typeface="Lato"/>
              <a:cs typeface="Lato"/>
              <a:sym typeface="Lato"/>
            </a:endParaRPr>
          </a:p>
          <a:p>
            <a:pPr indent="457200" lvl="0" marL="914400" rtl="0" algn="ctr">
              <a:spcBef>
                <a:spcPts val="0"/>
              </a:spcBef>
              <a:spcAft>
                <a:spcPts val="0"/>
              </a:spcAft>
              <a:buNone/>
            </a:pPr>
            <a:r>
              <a:t/>
            </a:r>
            <a:endParaRPr sz="4200">
              <a:latin typeface="Lato"/>
              <a:ea typeface="Lato"/>
              <a:cs typeface="Lato"/>
              <a:sym typeface="Lato"/>
            </a:endParaRPr>
          </a:p>
          <a:p>
            <a:pPr indent="457200" lvl="0" marL="914400" rtl="0" algn="ctr">
              <a:spcBef>
                <a:spcPts val="0"/>
              </a:spcBef>
              <a:spcAft>
                <a:spcPts val="0"/>
              </a:spcAft>
              <a:buNone/>
            </a:pPr>
            <a:r>
              <a:rPr lang="en" sz="4200">
                <a:latin typeface="Lato"/>
                <a:ea typeface="Lato"/>
                <a:cs typeface="Lato"/>
                <a:sym typeface="Lato"/>
              </a:rPr>
              <a:t>33 yrs , small Business owner, married ,Male</a:t>
            </a:r>
            <a:endParaRPr sz="4200">
              <a:latin typeface="Lato"/>
              <a:ea typeface="Lato"/>
              <a:cs typeface="Lato"/>
              <a:sym typeface="Lato"/>
            </a:endParaRPr>
          </a:p>
          <a:p>
            <a:pPr indent="0" lvl="0" marL="0" rtl="0" algn="ctr">
              <a:spcBef>
                <a:spcPts val="0"/>
              </a:spcBef>
              <a:spcAft>
                <a:spcPts val="0"/>
              </a:spcAft>
              <a:buNone/>
            </a:pPr>
            <a:r>
              <a:rPr lang="en" sz="4200">
                <a:solidFill>
                  <a:schemeClr val="dk2"/>
                </a:solidFill>
                <a:latin typeface="Lato"/>
                <a:ea typeface="Lato"/>
                <a:cs typeface="Lato"/>
                <a:sym typeface="Lato"/>
              </a:rPr>
              <a:t>Busy, Runs a small business</a:t>
            </a:r>
            <a:endParaRPr sz="4200">
              <a:solidFill>
                <a:schemeClr val="dk2"/>
              </a:solidFill>
              <a:latin typeface="Lato"/>
              <a:ea typeface="Lato"/>
              <a:cs typeface="Lato"/>
              <a:sym typeface="Lato"/>
            </a:endParaRPr>
          </a:p>
          <a:p>
            <a:pPr indent="0" lvl="0" marL="0" rtl="0" algn="l">
              <a:spcBef>
                <a:spcPts val="0"/>
              </a:spcBef>
              <a:spcAft>
                <a:spcPts val="0"/>
              </a:spcAft>
              <a:buNone/>
            </a:pPr>
            <a:r>
              <a:t/>
            </a:r>
            <a:endParaRPr b="1" sz="4200">
              <a:solidFill>
                <a:schemeClr val="dk2"/>
              </a:solidFill>
              <a:latin typeface="Lato"/>
              <a:ea typeface="Lato"/>
              <a:cs typeface="Lato"/>
              <a:sym typeface="Lato"/>
            </a:endParaRPr>
          </a:p>
          <a:p>
            <a:pPr indent="0" lvl="0" marL="0" rtl="0" algn="l">
              <a:spcBef>
                <a:spcPts val="0"/>
              </a:spcBef>
              <a:spcAft>
                <a:spcPts val="0"/>
              </a:spcAft>
              <a:buNone/>
            </a:pPr>
            <a:r>
              <a:rPr b="1" lang="en" sz="4200">
                <a:solidFill>
                  <a:schemeClr val="dk2"/>
                </a:solidFill>
                <a:latin typeface="Lato"/>
                <a:ea typeface="Lato"/>
                <a:cs typeface="Lato"/>
                <a:sym typeface="Lato"/>
              </a:rPr>
              <a:t>Goals</a:t>
            </a:r>
            <a:endParaRPr b="1" sz="4200">
              <a:solidFill>
                <a:schemeClr val="dk2"/>
              </a:solidFill>
              <a:latin typeface="Lato"/>
              <a:ea typeface="Lato"/>
              <a:cs typeface="Lato"/>
              <a:sym typeface="Lato"/>
            </a:endParaRPr>
          </a:p>
          <a:p>
            <a:pPr indent="-495300" lvl="0" marL="457200" rtl="0" algn="l">
              <a:spcBef>
                <a:spcPts val="0"/>
              </a:spcBef>
              <a:spcAft>
                <a:spcPts val="0"/>
              </a:spcAft>
              <a:buClr>
                <a:schemeClr val="dk2"/>
              </a:buClr>
              <a:buSzPts val="4200"/>
              <a:buFont typeface="Lato"/>
              <a:buChar char="●"/>
            </a:pPr>
            <a:r>
              <a:rPr lang="en" sz="4200">
                <a:solidFill>
                  <a:schemeClr val="dk2"/>
                </a:solidFill>
                <a:latin typeface="Lato"/>
                <a:ea typeface="Lato"/>
                <a:cs typeface="Lato"/>
                <a:sym typeface="Lato"/>
              </a:rPr>
              <a:t>Cheap raw materials for his stall</a:t>
            </a:r>
            <a:endParaRPr sz="4200">
              <a:solidFill>
                <a:schemeClr val="dk2"/>
              </a:solidFill>
              <a:latin typeface="Lato"/>
              <a:ea typeface="Lato"/>
              <a:cs typeface="Lato"/>
              <a:sym typeface="Lato"/>
            </a:endParaRPr>
          </a:p>
          <a:p>
            <a:pPr indent="-495300" lvl="0" marL="457200" rtl="0" algn="l">
              <a:spcBef>
                <a:spcPts val="0"/>
              </a:spcBef>
              <a:spcAft>
                <a:spcPts val="0"/>
              </a:spcAft>
              <a:buClr>
                <a:schemeClr val="dk2"/>
              </a:buClr>
              <a:buSzPts val="4200"/>
              <a:buFont typeface="Lato"/>
              <a:buChar char="●"/>
            </a:pPr>
            <a:r>
              <a:rPr lang="en" sz="4200">
                <a:solidFill>
                  <a:schemeClr val="dk2"/>
                </a:solidFill>
                <a:latin typeface="Lato"/>
                <a:ea typeface="Lato"/>
                <a:cs typeface="Lato"/>
                <a:sym typeface="Lato"/>
              </a:rPr>
              <a:t>Fixed capital investment</a:t>
            </a:r>
            <a:endParaRPr sz="4200">
              <a:solidFill>
                <a:schemeClr val="dk2"/>
              </a:solidFill>
              <a:latin typeface="Lato"/>
              <a:ea typeface="Lato"/>
              <a:cs typeface="Lato"/>
              <a:sym typeface="Lato"/>
            </a:endParaRPr>
          </a:p>
          <a:p>
            <a:pPr indent="-495300" lvl="0" marL="457200" rtl="0" algn="l">
              <a:spcBef>
                <a:spcPts val="0"/>
              </a:spcBef>
              <a:spcAft>
                <a:spcPts val="0"/>
              </a:spcAft>
              <a:buClr>
                <a:schemeClr val="dk2"/>
              </a:buClr>
              <a:buSzPts val="4200"/>
              <a:buFont typeface="Lato"/>
              <a:buChar char="●"/>
            </a:pPr>
            <a:r>
              <a:rPr lang="en" sz="4200">
                <a:solidFill>
                  <a:schemeClr val="dk2"/>
                </a:solidFill>
                <a:latin typeface="Lato"/>
                <a:ea typeface="Lato"/>
                <a:cs typeface="Lato"/>
                <a:sym typeface="Lato"/>
              </a:rPr>
              <a:t>Perishable goods</a:t>
            </a:r>
            <a:endParaRPr sz="4200">
              <a:solidFill>
                <a:schemeClr val="dk2"/>
              </a:solidFill>
              <a:latin typeface="Lato"/>
              <a:ea typeface="Lato"/>
              <a:cs typeface="Lato"/>
              <a:sym typeface="Lato"/>
            </a:endParaRPr>
          </a:p>
          <a:p>
            <a:pPr indent="-495300" lvl="0" marL="457200" rtl="0" algn="l">
              <a:spcBef>
                <a:spcPts val="0"/>
              </a:spcBef>
              <a:spcAft>
                <a:spcPts val="0"/>
              </a:spcAft>
              <a:buClr>
                <a:schemeClr val="dk2"/>
              </a:buClr>
              <a:buSzPts val="4200"/>
              <a:buFont typeface="Lato"/>
              <a:buChar char="●"/>
            </a:pPr>
            <a:r>
              <a:rPr lang="en" sz="4200">
                <a:solidFill>
                  <a:schemeClr val="dk2"/>
                </a:solidFill>
                <a:latin typeface="Lato"/>
                <a:ea typeface="Lato"/>
                <a:cs typeface="Lato"/>
                <a:sym typeface="Lato"/>
              </a:rPr>
              <a:t>Clothes and toys for family</a:t>
            </a:r>
            <a:endParaRPr sz="4200">
              <a:solidFill>
                <a:schemeClr val="dk2"/>
              </a:solidFill>
              <a:latin typeface="Lato"/>
              <a:ea typeface="Lato"/>
              <a:cs typeface="Lato"/>
              <a:sym typeface="Lato"/>
            </a:endParaRPr>
          </a:p>
          <a:p>
            <a:pPr indent="-495300" lvl="0" marL="457200" rtl="0" algn="l">
              <a:spcBef>
                <a:spcPts val="0"/>
              </a:spcBef>
              <a:spcAft>
                <a:spcPts val="0"/>
              </a:spcAft>
              <a:buClr>
                <a:schemeClr val="dk2"/>
              </a:buClr>
              <a:buSzPts val="4200"/>
              <a:buFont typeface="Lato"/>
              <a:buChar char="●"/>
            </a:pPr>
            <a:r>
              <a:rPr lang="en" sz="4200">
                <a:solidFill>
                  <a:schemeClr val="dk2"/>
                </a:solidFill>
                <a:latin typeface="Lato"/>
                <a:ea typeface="Lato"/>
                <a:cs typeface="Lato"/>
                <a:sym typeface="Lato"/>
              </a:rPr>
              <a:t>Easy UI</a:t>
            </a:r>
            <a:endParaRPr sz="4200">
              <a:solidFill>
                <a:schemeClr val="dk2"/>
              </a:solidFill>
              <a:latin typeface="Lato"/>
              <a:ea typeface="Lato"/>
              <a:cs typeface="Lato"/>
              <a:sym typeface="Lato"/>
            </a:endParaRPr>
          </a:p>
          <a:p>
            <a:pPr indent="0" lvl="0" marL="0" rtl="0" algn="l">
              <a:spcBef>
                <a:spcPts val="0"/>
              </a:spcBef>
              <a:spcAft>
                <a:spcPts val="0"/>
              </a:spcAft>
              <a:buNone/>
            </a:pPr>
            <a:r>
              <a:t/>
            </a:r>
            <a:endParaRPr sz="4200">
              <a:solidFill>
                <a:schemeClr val="dk2"/>
              </a:solidFill>
              <a:latin typeface="Lato"/>
              <a:ea typeface="Lato"/>
              <a:cs typeface="Lato"/>
              <a:sym typeface="Lato"/>
            </a:endParaRPr>
          </a:p>
          <a:p>
            <a:pPr indent="0" lvl="0" marL="0" rtl="0" algn="l">
              <a:spcBef>
                <a:spcPts val="0"/>
              </a:spcBef>
              <a:spcAft>
                <a:spcPts val="0"/>
              </a:spcAft>
              <a:buNone/>
            </a:pPr>
            <a:r>
              <a:rPr b="1" lang="en" sz="4200">
                <a:solidFill>
                  <a:schemeClr val="dk2"/>
                </a:solidFill>
                <a:latin typeface="Lato"/>
                <a:ea typeface="Lato"/>
                <a:cs typeface="Lato"/>
                <a:sym typeface="Lato"/>
              </a:rPr>
              <a:t>Pain Points</a:t>
            </a:r>
            <a:endParaRPr b="1" sz="4200">
              <a:solidFill>
                <a:schemeClr val="dk2"/>
              </a:solidFill>
              <a:latin typeface="Lato"/>
              <a:ea typeface="Lato"/>
              <a:cs typeface="Lato"/>
              <a:sym typeface="Lato"/>
            </a:endParaRPr>
          </a:p>
          <a:p>
            <a:pPr indent="-495300" lvl="0" marL="457200" rtl="0" algn="l">
              <a:spcBef>
                <a:spcPts val="0"/>
              </a:spcBef>
              <a:spcAft>
                <a:spcPts val="0"/>
              </a:spcAft>
              <a:buClr>
                <a:schemeClr val="dk2"/>
              </a:buClr>
              <a:buSzPts val="4200"/>
              <a:buFont typeface="Lato"/>
              <a:buChar char="●"/>
            </a:pPr>
            <a:r>
              <a:rPr lang="en" sz="4200">
                <a:solidFill>
                  <a:schemeClr val="dk2"/>
                </a:solidFill>
                <a:latin typeface="Lato"/>
                <a:ea typeface="Lato"/>
                <a:cs typeface="Lato"/>
                <a:sym typeface="Lato"/>
              </a:rPr>
              <a:t>Not many offers or opportunities to bargain</a:t>
            </a:r>
            <a:endParaRPr sz="4200">
              <a:solidFill>
                <a:schemeClr val="dk2"/>
              </a:solidFill>
              <a:latin typeface="Lato"/>
              <a:ea typeface="Lato"/>
              <a:cs typeface="Lato"/>
              <a:sym typeface="Lato"/>
            </a:endParaRPr>
          </a:p>
          <a:p>
            <a:pPr indent="-495300" lvl="0" marL="457200" rtl="0" algn="l">
              <a:spcBef>
                <a:spcPts val="0"/>
              </a:spcBef>
              <a:spcAft>
                <a:spcPts val="0"/>
              </a:spcAft>
              <a:buClr>
                <a:schemeClr val="dk2"/>
              </a:buClr>
              <a:buSzPts val="4200"/>
              <a:buFont typeface="Lato"/>
              <a:buChar char="●"/>
            </a:pPr>
            <a:r>
              <a:rPr lang="en" sz="4200">
                <a:solidFill>
                  <a:schemeClr val="dk2"/>
                </a:solidFill>
                <a:latin typeface="Lato"/>
                <a:ea typeface="Lato"/>
                <a:cs typeface="Lato"/>
                <a:sym typeface="Lato"/>
              </a:rPr>
              <a:t>Bad Ux</a:t>
            </a:r>
            <a:endParaRPr sz="4200">
              <a:solidFill>
                <a:schemeClr val="dk2"/>
              </a:solidFill>
              <a:latin typeface="Lato"/>
              <a:ea typeface="Lato"/>
              <a:cs typeface="Lato"/>
              <a:sym typeface="Lato"/>
            </a:endParaRPr>
          </a:p>
          <a:p>
            <a:pPr indent="-495300" lvl="0" marL="457200" rtl="0" algn="l">
              <a:spcBef>
                <a:spcPts val="0"/>
              </a:spcBef>
              <a:spcAft>
                <a:spcPts val="0"/>
              </a:spcAft>
              <a:buClr>
                <a:schemeClr val="dk2"/>
              </a:buClr>
              <a:buSzPts val="4200"/>
              <a:buFont typeface="Lato"/>
              <a:buChar char="●"/>
            </a:pPr>
            <a:r>
              <a:rPr lang="en" sz="4200">
                <a:solidFill>
                  <a:schemeClr val="dk2"/>
                </a:solidFill>
                <a:latin typeface="Lato"/>
                <a:ea typeface="Lato"/>
                <a:cs typeface="Lato"/>
                <a:sym typeface="Lato"/>
              </a:rPr>
              <a:t>Less knowledge about the e-sector(lack of trust).</a:t>
            </a:r>
            <a:endParaRPr sz="4200">
              <a:solidFill>
                <a:schemeClr val="dk2"/>
              </a:solidFill>
              <a:latin typeface="Lato"/>
              <a:ea typeface="Lato"/>
              <a:cs typeface="Lato"/>
              <a:sym typeface="Lato"/>
            </a:endParaRPr>
          </a:p>
          <a:p>
            <a:pPr indent="-495300" lvl="0" marL="457200" rtl="0" algn="l">
              <a:spcBef>
                <a:spcPts val="0"/>
              </a:spcBef>
              <a:spcAft>
                <a:spcPts val="0"/>
              </a:spcAft>
              <a:buClr>
                <a:schemeClr val="dk2"/>
              </a:buClr>
              <a:buSzPts val="4200"/>
              <a:buFont typeface="Lato"/>
              <a:buChar char="●"/>
            </a:pPr>
            <a:r>
              <a:rPr lang="en" sz="4200">
                <a:solidFill>
                  <a:schemeClr val="dk2"/>
                </a:solidFill>
                <a:latin typeface="Lato"/>
                <a:ea typeface="Lato"/>
                <a:cs typeface="Lato"/>
                <a:sym typeface="Lato"/>
              </a:rPr>
              <a:t>On time delivery.</a:t>
            </a:r>
            <a:endParaRPr sz="4200">
              <a:solidFill>
                <a:schemeClr val="dk2"/>
              </a:solidFill>
              <a:latin typeface="Lato"/>
              <a:ea typeface="Lato"/>
              <a:cs typeface="Lato"/>
              <a:sym typeface="Lato"/>
            </a:endParaRPr>
          </a:p>
          <a:p>
            <a:pPr indent="-495300" lvl="0" marL="457200" rtl="0" algn="l">
              <a:spcBef>
                <a:spcPts val="0"/>
              </a:spcBef>
              <a:spcAft>
                <a:spcPts val="0"/>
              </a:spcAft>
              <a:buClr>
                <a:schemeClr val="dk2"/>
              </a:buClr>
              <a:buSzPts val="4200"/>
              <a:buFont typeface="Lato"/>
              <a:buChar char="●"/>
            </a:pPr>
            <a:r>
              <a:rPr lang="en" sz="4200">
                <a:solidFill>
                  <a:schemeClr val="dk2"/>
                </a:solidFill>
                <a:latin typeface="Lato"/>
                <a:ea typeface="Lato"/>
                <a:cs typeface="Lato"/>
                <a:sym typeface="Lato"/>
              </a:rPr>
              <a:t>Personalized options required.</a:t>
            </a:r>
            <a:endParaRPr sz="4200">
              <a:solidFill>
                <a:schemeClr val="dk2"/>
              </a:solidFill>
              <a:latin typeface="Lato"/>
              <a:ea typeface="Lato"/>
              <a:cs typeface="Lato"/>
              <a:sym typeface="Lato"/>
            </a:endParaRPr>
          </a:p>
          <a:p>
            <a:pPr indent="0" lvl="0" marL="0" rtl="0" algn="l">
              <a:spcBef>
                <a:spcPts val="0"/>
              </a:spcBef>
              <a:spcAft>
                <a:spcPts val="0"/>
              </a:spcAft>
              <a:buNone/>
            </a:pPr>
            <a:r>
              <a:t/>
            </a:r>
            <a:endParaRPr sz="4200">
              <a:solidFill>
                <a:schemeClr val="dk2"/>
              </a:solidFill>
              <a:latin typeface="Lato"/>
              <a:ea typeface="Lato"/>
              <a:cs typeface="Lato"/>
              <a:sym typeface="Lato"/>
            </a:endParaRPr>
          </a:p>
        </p:txBody>
      </p:sp>
      <p:pic>
        <p:nvPicPr>
          <p:cNvPr id="163" name="Google Shape;163;p20"/>
          <p:cNvPicPr preferRelativeResize="0"/>
          <p:nvPr/>
        </p:nvPicPr>
        <p:blipFill>
          <a:blip r:embed="rId3">
            <a:alphaModFix/>
          </a:blip>
          <a:stretch>
            <a:fillRect/>
          </a:stretch>
        </p:blipFill>
        <p:spPr>
          <a:xfrm>
            <a:off x="6020777" y="1314893"/>
            <a:ext cx="1952541" cy="2070849"/>
          </a:xfrm>
          <a:prstGeom prst="rect">
            <a:avLst/>
          </a:prstGeom>
          <a:noFill/>
          <a:ln cap="flat" cmpd="sng" w="76200">
            <a:solidFill>
              <a:srgbClr val="FFFFFF"/>
            </a:solidFill>
            <a:prstDash val="solid"/>
            <a:round/>
            <a:headEnd len="sm" w="sm" type="none"/>
            <a:tailEnd len="sm" w="sm" type="none"/>
          </a:ln>
        </p:spPr>
      </p:pic>
      <p:pic>
        <p:nvPicPr>
          <p:cNvPr id="164" name="Google Shape;164;p20"/>
          <p:cNvPicPr preferRelativeResize="0"/>
          <p:nvPr/>
        </p:nvPicPr>
        <p:blipFill>
          <a:blip r:embed="rId4">
            <a:alphaModFix/>
          </a:blip>
          <a:stretch>
            <a:fillRect/>
          </a:stretch>
        </p:blipFill>
        <p:spPr>
          <a:xfrm>
            <a:off x="19597656" y="1314887"/>
            <a:ext cx="1952536" cy="2070862"/>
          </a:xfrm>
          <a:prstGeom prst="rect">
            <a:avLst/>
          </a:prstGeom>
          <a:noFill/>
          <a:ln cap="flat" cmpd="sng" w="76200">
            <a:solidFill>
              <a:srgbClr val="FFFFFF"/>
            </a:solidFill>
            <a:prstDash val="solid"/>
            <a:round/>
            <a:headEnd len="sm" w="sm" type="none"/>
            <a:tailEnd len="sm" w="sm" type="none"/>
          </a:ln>
        </p:spPr>
      </p:pic>
      <p:pic>
        <p:nvPicPr>
          <p:cNvPr id="165" name="Google Shape;165;p20"/>
          <p:cNvPicPr preferRelativeResize="0"/>
          <p:nvPr/>
        </p:nvPicPr>
        <p:blipFill>
          <a:blip r:embed="rId5">
            <a:alphaModFix/>
          </a:blip>
          <a:stretch>
            <a:fillRect/>
          </a:stretch>
        </p:blipFill>
        <p:spPr>
          <a:xfrm>
            <a:off x="33542887" y="1314858"/>
            <a:ext cx="1952536" cy="2070954"/>
          </a:xfrm>
          <a:prstGeom prst="rect">
            <a:avLst/>
          </a:prstGeom>
          <a:noFill/>
          <a:ln cap="flat" cmpd="sng" w="76200">
            <a:solidFill>
              <a:srgbClr val="FFFFFF"/>
            </a:solidFill>
            <a:prstDash val="solid"/>
            <a:round/>
            <a:headEnd len="sm" w="sm" type="none"/>
            <a:tailEnd len="sm" w="sm" type="none"/>
          </a:ln>
        </p:spPr>
      </p:pic>
      <p:sp>
        <p:nvSpPr>
          <p:cNvPr id="166" name="Google Shape;166;p20"/>
          <p:cNvSpPr txBox="1"/>
          <p:nvPr/>
        </p:nvSpPr>
        <p:spPr>
          <a:xfrm>
            <a:off x="965325" y="3966125"/>
            <a:ext cx="12190800" cy="1031400"/>
          </a:xfrm>
          <a:prstGeom prst="rect">
            <a:avLst/>
          </a:prstGeom>
          <a:noFill/>
          <a:ln>
            <a:noFill/>
          </a:ln>
        </p:spPr>
        <p:txBody>
          <a:bodyPr anchorCtr="0" anchor="t" bIns="91425" lIns="91425" spcFirstLastPara="1" rIns="91425" wrap="square" tIns="91425">
            <a:spAutoFit/>
          </a:bodyPr>
          <a:lstStyle/>
          <a:p>
            <a:pPr indent="457200" lvl="0" marL="3657600" rtl="0" algn="l">
              <a:spcBef>
                <a:spcPts val="0"/>
              </a:spcBef>
              <a:spcAft>
                <a:spcPts val="0"/>
              </a:spcAft>
              <a:buClr>
                <a:schemeClr val="dk2"/>
              </a:buClr>
              <a:buSzPts val="1100"/>
              <a:buFont typeface="Arial"/>
              <a:buNone/>
            </a:pPr>
            <a:r>
              <a:rPr lang="en" sz="4800">
                <a:solidFill>
                  <a:schemeClr val="dk2"/>
                </a:solidFill>
                <a:latin typeface="Times New Roman"/>
                <a:ea typeface="Times New Roman"/>
                <a:cs typeface="Times New Roman"/>
                <a:sym typeface="Times New Roman"/>
              </a:rPr>
              <a:t>  </a:t>
            </a:r>
            <a:r>
              <a:rPr b="1" lang="en" sz="5500">
                <a:solidFill>
                  <a:schemeClr val="dk2"/>
                </a:solidFill>
                <a:latin typeface="Lato"/>
                <a:ea typeface="Lato"/>
                <a:cs typeface="Lato"/>
                <a:sym typeface="Lato"/>
              </a:rPr>
              <a:t>ANUPAMA  </a:t>
            </a:r>
            <a:endParaRPr b="1" sz="5700">
              <a:latin typeface="Lato"/>
              <a:ea typeface="Lato"/>
              <a:cs typeface="Lato"/>
              <a:sym typeface="Lato"/>
            </a:endParaRPr>
          </a:p>
        </p:txBody>
      </p:sp>
      <p:sp>
        <p:nvSpPr>
          <p:cNvPr id="167" name="Google Shape;167;p20"/>
          <p:cNvSpPr txBox="1"/>
          <p:nvPr/>
        </p:nvSpPr>
        <p:spPr>
          <a:xfrm>
            <a:off x="1144050" y="5067750"/>
            <a:ext cx="11706000" cy="12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200">
              <a:solidFill>
                <a:schemeClr val="dk2"/>
              </a:solidFill>
              <a:latin typeface="Lato"/>
              <a:ea typeface="Lato"/>
              <a:cs typeface="Lato"/>
              <a:sym typeface="Lato"/>
            </a:endParaRPr>
          </a:p>
          <a:p>
            <a:pPr indent="0" lvl="0" marL="0" rtl="0" algn="l">
              <a:spcBef>
                <a:spcPts val="0"/>
              </a:spcBef>
              <a:spcAft>
                <a:spcPts val="0"/>
              </a:spcAft>
              <a:buNone/>
            </a:pPr>
            <a:r>
              <a:rPr lang="en" sz="4200">
                <a:solidFill>
                  <a:schemeClr val="dk2"/>
                </a:solidFill>
                <a:latin typeface="Lato"/>
                <a:ea typeface="Lato"/>
                <a:cs typeface="Lato"/>
                <a:sym typeface="Lato"/>
              </a:rPr>
              <a:t>35 yrs, Housewife,Middle Class,Lives with child and husband,Busy with household chores all day.</a:t>
            </a:r>
            <a:endParaRPr sz="4200">
              <a:solidFill>
                <a:schemeClr val="dk2"/>
              </a:solidFill>
              <a:latin typeface="Lato"/>
              <a:ea typeface="Lato"/>
              <a:cs typeface="Lato"/>
              <a:sym typeface="Lato"/>
            </a:endParaRPr>
          </a:p>
          <a:p>
            <a:pPr indent="0" lvl="0" marL="0" rtl="0" algn="l">
              <a:spcBef>
                <a:spcPts val="0"/>
              </a:spcBef>
              <a:spcAft>
                <a:spcPts val="0"/>
              </a:spcAft>
              <a:buNone/>
            </a:pPr>
            <a:r>
              <a:t/>
            </a:r>
            <a:endParaRPr sz="4200">
              <a:solidFill>
                <a:schemeClr val="dk2"/>
              </a:solidFill>
              <a:latin typeface="Lato"/>
              <a:ea typeface="Lato"/>
              <a:cs typeface="Lato"/>
              <a:sym typeface="Lato"/>
            </a:endParaRPr>
          </a:p>
          <a:p>
            <a:pPr indent="0" lvl="0" marL="0" rtl="0" algn="l">
              <a:spcBef>
                <a:spcPts val="0"/>
              </a:spcBef>
              <a:spcAft>
                <a:spcPts val="0"/>
              </a:spcAft>
              <a:buNone/>
            </a:pPr>
            <a:r>
              <a:rPr b="1" lang="en" sz="4200">
                <a:solidFill>
                  <a:schemeClr val="dk2"/>
                </a:solidFill>
                <a:latin typeface="Lato"/>
                <a:ea typeface="Lato"/>
                <a:cs typeface="Lato"/>
                <a:sym typeface="Lato"/>
              </a:rPr>
              <a:t>Goals</a:t>
            </a:r>
            <a:endParaRPr b="1" sz="4200">
              <a:solidFill>
                <a:schemeClr val="dk2"/>
              </a:solidFill>
              <a:latin typeface="Lato"/>
              <a:ea typeface="Lato"/>
              <a:cs typeface="Lato"/>
              <a:sym typeface="Lato"/>
            </a:endParaRPr>
          </a:p>
          <a:p>
            <a:pPr indent="-495300" lvl="0" marL="457200" rtl="0" algn="l">
              <a:spcBef>
                <a:spcPts val="0"/>
              </a:spcBef>
              <a:spcAft>
                <a:spcPts val="0"/>
              </a:spcAft>
              <a:buClr>
                <a:schemeClr val="dk2"/>
              </a:buClr>
              <a:buSzPts val="4200"/>
              <a:buFont typeface="Lato"/>
              <a:buChar char="●"/>
            </a:pPr>
            <a:r>
              <a:rPr lang="en" sz="4200">
                <a:solidFill>
                  <a:schemeClr val="dk2"/>
                </a:solidFill>
                <a:latin typeface="Lato"/>
                <a:ea typeface="Lato"/>
                <a:cs typeface="Lato"/>
                <a:sym typeface="Lato"/>
              </a:rPr>
              <a:t>Maximize the savings part.</a:t>
            </a:r>
            <a:endParaRPr sz="4200">
              <a:solidFill>
                <a:schemeClr val="dk2"/>
              </a:solidFill>
              <a:latin typeface="Lato"/>
              <a:ea typeface="Lato"/>
              <a:cs typeface="Lato"/>
              <a:sym typeface="Lato"/>
            </a:endParaRPr>
          </a:p>
          <a:p>
            <a:pPr indent="-495300" lvl="0" marL="457200" rtl="0" algn="l">
              <a:spcBef>
                <a:spcPts val="0"/>
              </a:spcBef>
              <a:spcAft>
                <a:spcPts val="0"/>
              </a:spcAft>
              <a:buClr>
                <a:schemeClr val="dk2"/>
              </a:buClr>
              <a:buSzPts val="4200"/>
              <a:buFont typeface="Lato"/>
              <a:buChar char="●"/>
            </a:pPr>
            <a:r>
              <a:rPr lang="en" sz="4200">
                <a:solidFill>
                  <a:schemeClr val="dk2"/>
                </a:solidFill>
                <a:latin typeface="Lato"/>
                <a:ea typeface="Lato"/>
                <a:cs typeface="Lato"/>
                <a:sym typeface="Lato"/>
              </a:rPr>
              <a:t>Avoid the hassle of travelling.</a:t>
            </a:r>
            <a:endParaRPr sz="4200">
              <a:solidFill>
                <a:schemeClr val="dk2"/>
              </a:solidFill>
              <a:latin typeface="Lato"/>
              <a:ea typeface="Lato"/>
              <a:cs typeface="Lato"/>
              <a:sym typeface="Lato"/>
            </a:endParaRPr>
          </a:p>
          <a:p>
            <a:pPr indent="-495300" lvl="0" marL="457200" rtl="0" algn="l">
              <a:spcBef>
                <a:spcPts val="0"/>
              </a:spcBef>
              <a:spcAft>
                <a:spcPts val="0"/>
              </a:spcAft>
              <a:buClr>
                <a:schemeClr val="dk2"/>
              </a:buClr>
              <a:buSzPts val="4200"/>
              <a:buFont typeface="Lato"/>
              <a:buChar char="●"/>
            </a:pPr>
            <a:r>
              <a:rPr lang="en" sz="4200">
                <a:solidFill>
                  <a:schemeClr val="dk2"/>
                </a:solidFill>
                <a:latin typeface="Lato"/>
                <a:ea typeface="Lato"/>
                <a:cs typeface="Lato"/>
                <a:sym typeface="Lato"/>
              </a:rPr>
              <a:t>Quality items preferred.</a:t>
            </a:r>
            <a:endParaRPr sz="4200">
              <a:solidFill>
                <a:schemeClr val="dk2"/>
              </a:solidFill>
              <a:latin typeface="Lato"/>
              <a:ea typeface="Lato"/>
              <a:cs typeface="Lato"/>
              <a:sym typeface="Lato"/>
            </a:endParaRPr>
          </a:p>
          <a:p>
            <a:pPr indent="-495300" lvl="0" marL="457200" rtl="0" algn="l">
              <a:spcBef>
                <a:spcPts val="0"/>
              </a:spcBef>
              <a:spcAft>
                <a:spcPts val="0"/>
              </a:spcAft>
              <a:buClr>
                <a:schemeClr val="dk2"/>
              </a:buClr>
              <a:buSzPts val="4200"/>
              <a:buFont typeface="Lato"/>
              <a:buChar char="●"/>
            </a:pPr>
            <a:r>
              <a:rPr lang="en" sz="4200">
                <a:solidFill>
                  <a:schemeClr val="dk2"/>
                </a:solidFill>
                <a:latin typeface="Lato"/>
                <a:ea typeface="Lato"/>
                <a:cs typeface="Lato"/>
                <a:sym typeface="Lato"/>
              </a:rPr>
              <a:t>Want her query solved from time to time while using the app.</a:t>
            </a:r>
            <a:endParaRPr sz="42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b="1" sz="42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b="1" lang="en" sz="4200">
                <a:solidFill>
                  <a:schemeClr val="dk2"/>
                </a:solidFill>
                <a:latin typeface="Lato"/>
                <a:ea typeface="Lato"/>
                <a:cs typeface="Lato"/>
                <a:sym typeface="Lato"/>
              </a:rPr>
              <a:t>Pain Points</a:t>
            </a:r>
            <a:endParaRPr b="1" sz="4200">
              <a:solidFill>
                <a:schemeClr val="dk2"/>
              </a:solidFill>
              <a:latin typeface="Lato"/>
              <a:ea typeface="Lato"/>
              <a:cs typeface="Lato"/>
              <a:sym typeface="Lato"/>
            </a:endParaRPr>
          </a:p>
          <a:p>
            <a:pPr indent="-495300" lvl="0" marL="457200" rtl="0" algn="l">
              <a:spcBef>
                <a:spcPts val="0"/>
              </a:spcBef>
              <a:spcAft>
                <a:spcPts val="0"/>
              </a:spcAft>
              <a:buClr>
                <a:schemeClr val="dk2"/>
              </a:buClr>
              <a:buSzPts val="4200"/>
              <a:buFont typeface="Lato"/>
              <a:buChar char="●"/>
            </a:pPr>
            <a:r>
              <a:rPr lang="en" sz="4200">
                <a:solidFill>
                  <a:schemeClr val="dk2"/>
                </a:solidFill>
                <a:latin typeface="Lato"/>
                <a:ea typeface="Lato"/>
                <a:cs typeface="Lato"/>
                <a:sym typeface="Lato"/>
              </a:rPr>
              <a:t>Not getting as much discount as expected.</a:t>
            </a:r>
            <a:endParaRPr sz="4200">
              <a:solidFill>
                <a:schemeClr val="dk2"/>
              </a:solidFill>
              <a:latin typeface="Lato"/>
              <a:ea typeface="Lato"/>
              <a:cs typeface="Lato"/>
              <a:sym typeface="Lato"/>
            </a:endParaRPr>
          </a:p>
          <a:p>
            <a:pPr indent="-495300" lvl="0" marL="457200" rtl="0" algn="l">
              <a:spcBef>
                <a:spcPts val="0"/>
              </a:spcBef>
              <a:spcAft>
                <a:spcPts val="0"/>
              </a:spcAft>
              <a:buClr>
                <a:schemeClr val="dk2"/>
              </a:buClr>
              <a:buSzPts val="4200"/>
              <a:buFont typeface="Lato"/>
              <a:buChar char="●"/>
            </a:pPr>
            <a:r>
              <a:rPr lang="en" sz="4200">
                <a:solidFill>
                  <a:schemeClr val="dk2"/>
                </a:solidFill>
                <a:latin typeface="Lato"/>
                <a:ea typeface="Lato"/>
                <a:cs typeface="Lato"/>
                <a:sym typeface="Lato"/>
              </a:rPr>
              <a:t>Want to get rewarded for being a regular customer.</a:t>
            </a:r>
            <a:endParaRPr sz="4200">
              <a:solidFill>
                <a:schemeClr val="dk2"/>
              </a:solidFill>
              <a:latin typeface="Lato"/>
              <a:ea typeface="Lato"/>
              <a:cs typeface="Lato"/>
              <a:sym typeface="Lato"/>
            </a:endParaRPr>
          </a:p>
          <a:p>
            <a:pPr indent="-495300" lvl="0" marL="457200" rtl="0" algn="l">
              <a:spcBef>
                <a:spcPts val="0"/>
              </a:spcBef>
              <a:spcAft>
                <a:spcPts val="0"/>
              </a:spcAft>
              <a:buClr>
                <a:schemeClr val="dk2"/>
              </a:buClr>
              <a:buSzPts val="4200"/>
              <a:buFont typeface="Lato"/>
              <a:buChar char="●"/>
            </a:pPr>
            <a:r>
              <a:rPr lang="en" sz="4200">
                <a:solidFill>
                  <a:schemeClr val="dk2"/>
                </a:solidFill>
                <a:latin typeface="Lato"/>
                <a:ea typeface="Lato"/>
                <a:cs typeface="Lato"/>
                <a:sym typeface="Lato"/>
              </a:rPr>
              <a:t>Not able to find the latest products on the tab.</a:t>
            </a:r>
            <a:endParaRPr sz="4200">
              <a:solidFill>
                <a:schemeClr val="dk2"/>
              </a:solidFill>
              <a:latin typeface="Lato"/>
              <a:ea typeface="Lato"/>
              <a:cs typeface="Lato"/>
              <a:sym typeface="Lato"/>
            </a:endParaRPr>
          </a:p>
          <a:p>
            <a:pPr indent="0" lvl="0" marL="0" rtl="0" algn="l">
              <a:spcBef>
                <a:spcPts val="0"/>
              </a:spcBef>
              <a:spcAft>
                <a:spcPts val="0"/>
              </a:spcAft>
              <a:buNone/>
            </a:pPr>
            <a:r>
              <a:t/>
            </a:r>
            <a:endParaRPr sz="4200">
              <a:latin typeface="Lato"/>
              <a:ea typeface="Lato"/>
              <a:cs typeface="Lato"/>
              <a:sym typeface="Lato"/>
            </a:endParaRPr>
          </a:p>
        </p:txBody>
      </p:sp>
      <p:sp>
        <p:nvSpPr>
          <p:cNvPr id="168" name="Google Shape;168;p20"/>
          <p:cNvSpPr txBox="1"/>
          <p:nvPr/>
        </p:nvSpPr>
        <p:spPr>
          <a:xfrm>
            <a:off x="28467850" y="4036225"/>
            <a:ext cx="121026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500">
                <a:latin typeface="Lato"/>
                <a:ea typeface="Lato"/>
                <a:cs typeface="Lato"/>
                <a:sym typeface="Lato"/>
              </a:rPr>
              <a:t>BABURAO GANPATRAO APTE</a:t>
            </a:r>
            <a:endParaRPr b="1" sz="55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2" name="Shape 172"/>
        <p:cNvGrpSpPr/>
        <p:nvPr/>
      </p:nvGrpSpPr>
      <p:grpSpPr>
        <a:xfrm>
          <a:off x="0" y="0"/>
          <a:ext cx="0" cy="0"/>
          <a:chOff x="0" y="0"/>
          <a:chExt cx="0" cy="0"/>
        </a:xfrm>
      </p:grpSpPr>
      <p:pic>
        <p:nvPicPr>
          <p:cNvPr id="173" name="Google Shape;173;p21"/>
          <p:cNvPicPr preferRelativeResize="0"/>
          <p:nvPr/>
        </p:nvPicPr>
        <p:blipFill>
          <a:blip r:embed="rId3">
            <a:alphaModFix/>
          </a:blip>
          <a:stretch>
            <a:fillRect/>
          </a:stretch>
        </p:blipFill>
        <p:spPr>
          <a:xfrm>
            <a:off x="10560475" y="464106"/>
            <a:ext cx="16263601" cy="18417382"/>
          </a:xfrm>
          <a:prstGeom prst="rect">
            <a:avLst/>
          </a:prstGeom>
          <a:noFill/>
          <a:ln>
            <a:noFill/>
          </a:ln>
        </p:spPr>
      </p:pic>
      <p:pic>
        <p:nvPicPr>
          <p:cNvPr descr="Piece of duct tape sticking a note to the slide" id="174" name="Google Shape;174;p21"/>
          <p:cNvPicPr preferRelativeResize="0"/>
          <p:nvPr/>
        </p:nvPicPr>
        <p:blipFill rotWithShape="1">
          <a:blip r:embed="rId4">
            <a:alphaModFix/>
          </a:blip>
          <a:srcRect b="10011" l="9244" r="2118" t="5926"/>
          <a:stretch/>
        </p:blipFill>
        <p:spPr>
          <a:xfrm rot="122365">
            <a:off x="14032049" y="163714"/>
            <a:ext cx="9320448" cy="2618663"/>
          </a:xfrm>
          <a:prstGeom prst="rect">
            <a:avLst/>
          </a:prstGeom>
          <a:noFill/>
          <a:ln>
            <a:noFill/>
          </a:ln>
        </p:spPr>
      </p:pic>
      <p:sp>
        <p:nvSpPr>
          <p:cNvPr id="175" name="Google Shape;175;p21"/>
          <p:cNvSpPr txBox="1"/>
          <p:nvPr/>
        </p:nvSpPr>
        <p:spPr>
          <a:xfrm>
            <a:off x="12849975" y="2444079"/>
            <a:ext cx="15448200" cy="2711100"/>
          </a:xfrm>
          <a:prstGeom prst="rect">
            <a:avLst/>
          </a:prstGeom>
          <a:noFill/>
          <a:ln>
            <a:noFill/>
          </a:ln>
        </p:spPr>
        <p:txBody>
          <a:bodyPr anchorCtr="0" anchor="b" bIns="277650" lIns="277650" spcFirstLastPara="1" rIns="277650" wrap="square" tIns="277650">
            <a:noAutofit/>
          </a:bodyPr>
          <a:lstStyle/>
          <a:p>
            <a:pPr indent="0" lvl="0" marL="0" rtl="0" algn="l">
              <a:spcBef>
                <a:spcPts val="0"/>
              </a:spcBef>
              <a:spcAft>
                <a:spcPts val="0"/>
              </a:spcAft>
              <a:buNone/>
            </a:pPr>
            <a:r>
              <a:rPr b="1" lang="en" sz="9100">
                <a:solidFill>
                  <a:schemeClr val="lt2"/>
                </a:solidFill>
                <a:latin typeface="Raleway"/>
                <a:ea typeface="Raleway"/>
                <a:cs typeface="Raleway"/>
                <a:sym typeface="Raleway"/>
              </a:rPr>
              <a:t>KEY PAIN POINTS</a:t>
            </a:r>
            <a:endParaRPr b="1" sz="9100">
              <a:solidFill>
                <a:schemeClr val="lt2"/>
              </a:solidFill>
              <a:latin typeface="Raleway"/>
              <a:ea typeface="Raleway"/>
              <a:cs typeface="Raleway"/>
              <a:sym typeface="Raleway"/>
            </a:endParaRPr>
          </a:p>
        </p:txBody>
      </p:sp>
      <p:sp>
        <p:nvSpPr>
          <p:cNvPr id="176" name="Google Shape;176;p21"/>
          <p:cNvSpPr txBox="1"/>
          <p:nvPr>
            <p:ph idx="4294967295" type="body"/>
          </p:nvPr>
        </p:nvSpPr>
        <p:spPr>
          <a:xfrm>
            <a:off x="9254175" y="5508425"/>
            <a:ext cx="18125700" cy="12563400"/>
          </a:xfrm>
          <a:prstGeom prst="rect">
            <a:avLst/>
          </a:prstGeom>
        </p:spPr>
        <p:txBody>
          <a:bodyPr anchorCtr="0" anchor="t" bIns="277650" lIns="277650" spcFirstLastPara="1" rIns="277650" wrap="square" tIns="277650">
            <a:noAutofit/>
          </a:bodyPr>
          <a:lstStyle/>
          <a:p>
            <a:pPr indent="-996950" lvl="0" marL="2781300" rtl="0" algn="l">
              <a:lnSpc>
                <a:spcPct val="100000"/>
              </a:lnSpc>
              <a:spcBef>
                <a:spcPts val="0"/>
              </a:spcBef>
              <a:spcAft>
                <a:spcPts val="0"/>
              </a:spcAft>
              <a:buSzPts val="4900"/>
              <a:buFont typeface="Times New Roman"/>
              <a:buChar char="●"/>
            </a:pPr>
            <a:r>
              <a:rPr lang="en" sz="4900">
                <a:latin typeface="Times New Roman"/>
                <a:ea typeface="Times New Roman"/>
                <a:cs typeface="Times New Roman"/>
                <a:sym typeface="Times New Roman"/>
              </a:rPr>
              <a:t>Not getting as much discount as expected.( Want more offers)</a:t>
            </a:r>
            <a:endParaRPr sz="4900">
              <a:latin typeface="Times New Roman"/>
              <a:ea typeface="Times New Roman"/>
              <a:cs typeface="Times New Roman"/>
              <a:sym typeface="Times New Roman"/>
            </a:endParaRPr>
          </a:p>
          <a:p>
            <a:pPr indent="0" lvl="0" marL="2781300" rtl="0" algn="l">
              <a:lnSpc>
                <a:spcPct val="100000"/>
              </a:lnSpc>
              <a:spcBef>
                <a:spcPts val="0"/>
              </a:spcBef>
              <a:spcAft>
                <a:spcPts val="0"/>
              </a:spcAft>
              <a:buNone/>
            </a:pPr>
            <a:r>
              <a:t/>
            </a:r>
            <a:endParaRPr sz="4900">
              <a:latin typeface="Times New Roman"/>
              <a:ea typeface="Times New Roman"/>
              <a:cs typeface="Times New Roman"/>
              <a:sym typeface="Times New Roman"/>
            </a:endParaRPr>
          </a:p>
          <a:p>
            <a:pPr indent="-996950" lvl="0" marL="2781300" rtl="0" algn="l">
              <a:lnSpc>
                <a:spcPct val="100000"/>
              </a:lnSpc>
              <a:spcBef>
                <a:spcPts val="0"/>
              </a:spcBef>
              <a:spcAft>
                <a:spcPts val="0"/>
              </a:spcAft>
              <a:buSzPts val="4900"/>
              <a:buFont typeface="Times New Roman"/>
              <a:buChar char="●"/>
            </a:pPr>
            <a:r>
              <a:rPr lang="en" sz="4900">
                <a:latin typeface="Times New Roman"/>
                <a:ea typeface="Times New Roman"/>
                <a:cs typeface="Times New Roman"/>
                <a:sym typeface="Times New Roman"/>
              </a:rPr>
              <a:t>Not able to find the latest products in any category on the tab. </a:t>
            </a:r>
            <a:endParaRPr sz="4900">
              <a:latin typeface="Times New Roman"/>
              <a:ea typeface="Times New Roman"/>
              <a:cs typeface="Times New Roman"/>
              <a:sym typeface="Times New Roman"/>
            </a:endParaRPr>
          </a:p>
          <a:p>
            <a:pPr indent="0" lvl="0" marL="2781300" rtl="0" algn="l">
              <a:lnSpc>
                <a:spcPct val="100000"/>
              </a:lnSpc>
              <a:spcBef>
                <a:spcPts val="0"/>
              </a:spcBef>
              <a:spcAft>
                <a:spcPts val="0"/>
              </a:spcAft>
              <a:buNone/>
            </a:pPr>
            <a:r>
              <a:t/>
            </a:r>
            <a:endParaRPr sz="4900">
              <a:latin typeface="Times New Roman"/>
              <a:ea typeface="Times New Roman"/>
              <a:cs typeface="Times New Roman"/>
              <a:sym typeface="Times New Roman"/>
            </a:endParaRPr>
          </a:p>
          <a:p>
            <a:pPr indent="-996950" lvl="0" marL="2781300" rtl="0" algn="l">
              <a:lnSpc>
                <a:spcPct val="100000"/>
              </a:lnSpc>
              <a:spcBef>
                <a:spcPts val="0"/>
              </a:spcBef>
              <a:spcAft>
                <a:spcPts val="0"/>
              </a:spcAft>
              <a:buSzPts val="4900"/>
              <a:buFont typeface="Times New Roman"/>
              <a:buChar char="●"/>
            </a:pPr>
            <a:r>
              <a:rPr lang="en" sz="4900">
                <a:latin typeface="Times New Roman"/>
                <a:ea typeface="Times New Roman"/>
                <a:cs typeface="Times New Roman"/>
                <a:sym typeface="Times New Roman"/>
              </a:rPr>
              <a:t>Bad UI i.e,repetition of same options again &amp; again.</a:t>
            </a:r>
            <a:endParaRPr sz="4900">
              <a:latin typeface="Times New Roman"/>
              <a:ea typeface="Times New Roman"/>
              <a:cs typeface="Times New Roman"/>
              <a:sym typeface="Times New Roman"/>
            </a:endParaRPr>
          </a:p>
          <a:p>
            <a:pPr indent="0" lvl="0" marL="2781300" rtl="0" algn="l">
              <a:lnSpc>
                <a:spcPct val="100000"/>
              </a:lnSpc>
              <a:spcBef>
                <a:spcPts val="0"/>
              </a:spcBef>
              <a:spcAft>
                <a:spcPts val="0"/>
              </a:spcAft>
              <a:buNone/>
            </a:pPr>
            <a:r>
              <a:t/>
            </a:r>
            <a:endParaRPr sz="4900">
              <a:latin typeface="Times New Roman"/>
              <a:ea typeface="Times New Roman"/>
              <a:cs typeface="Times New Roman"/>
              <a:sym typeface="Times New Roman"/>
            </a:endParaRPr>
          </a:p>
          <a:p>
            <a:pPr indent="-996950" lvl="0" marL="2781300" rtl="0" algn="l">
              <a:lnSpc>
                <a:spcPct val="100000"/>
              </a:lnSpc>
              <a:spcBef>
                <a:spcPts val="0"/>
              </a:spcBef>
              <a:spcAft>
                <a:spcPts val="0"/>
              </a:spcAft>
              <a:buSzPts val="4900"/>
              <a:buFont typeface="Times New Roman"/>
              <a:buChar char="●"/>
            </a:pPr>
            <a:r>
              <a:rPr lang="en" sz="4900">
                <a:latin typeface="Times New Roman"/>
                <a:ea typeface="Times New Roman"/>
                <a:cs typeface="Times New Roman"/>
                <a:sym typeface="Times New Roman"/>
              </a:rPr>
              <a:t>Need to build trust among users, a kind of quality check required on leaders and products.</a:t>
            </a:r>
            <a:endParaRPr sz="4900">
              <a:latin typeface="Times New Roman"/>
              <a:ea typeface="Times New Roman"/>
              <a:cs typeface="Times New Roman"/>
              <a:sym typeface="Times New Roman"/>
            </a:endParaRPr>
          </a:p>
          <a:p>
            <a:pPr indent="0" lvl="0" marL="2781300" rtl="0" algn="l">
              <a:lnSpc>
                <a:spcPct val="100000"/>
              </a:lnSpc>
              <a:spcBef>
                <a:spcPts val="0"/>
              </a:spcBef>
              <a:spcAft>
                <a:spcPts val="0"/>
              </a:spcAft>
              <a:buNone/>
            </a:pPr>
            <a:r>
              <a:t/>
            </a:r>
            <a:endParaRPr sz="4900">
              <a:latin typeface="Times New Roman"/>
              <a:ea typeface="Times New Roman"/>
              <a:cs typeface="Times New Roman"/>
              <a:sym typeface="Times New Roman"/>
            </a:endParaRPr>
          </a:p>
          <a:p>
            <a:pPr indent="-996950" lvl="0" marL="2781300" rtl="0" algn="l">
              <a:lnSpc>
                <a:spcPct val="100000"/>
              </a:lnSpc>
              <a:spcBef>
                <a:spcPts val="0"/>
              </a:spcBef>
              <a:spcAft>
                <a:spcPts val="0"/>
              </a:spcAft>
              <a:buSzPts val="4900"/>
              <a:buFont typeface="Times New Roman"/>
              <a:buChar char="●"/>
            </a:pPr>
            <a:r>
              <a:rPr lang="en" sz="4900">
                <a:latin typeface="Times New Roman"/>
                <a:ea typeface="Times New Roman"/>
                <a:cs typeface="Times New Roman"/>
                <a:sym typeface="Times New Roman"/>
              </a:rPr>
              <a:t>Need more user personalized features and </a:t>
            </a:r>
            <a:r>
              <a:rPr lang="en" sz="4900">
                <a:latin typeface="Times New Roman"/>
                <a:ea typeface="Times New Roman"/>
                <a:cs typeface="Times New Roman"/>
                <a:sym typeface="Times New Roman"/>
              </a:rPr>
              <a:t>recommendations</a:t>
            </a:r>
            <a:r>
              <a:rPr lang="en" sz="4900">
                <a:latin typeface="Times New Roman"/>
                <a:ea typeface="Times New Roman"/>
                <a:cs typeface="Times New Roman"/>
                <a:sym typeface="Times New Roman"/>
              </a:rPr>
              <a:t>.</a:t>
            </a:r>
            <a:endParaRPr sz="4900">
              <a:latin typeface="Times New Roman"/>
              <a:ea typeface="Times New Roman"/>
              <a:cs typeface="Times New Roman"/>
              <a:sym typeface="Times New Roman"/>
            </a:endParaRPr>
          </a:p>
          <a:p>
            <a:pPr indent="0" lvl="0" marL="1371600" rtl="0" algn="l">
              <a:spcBef>
                <a:spcPts val="0"/>
              </a:spcBef>
              <a:spcAft>
                <a:spcPts val="3000"/>
              </a:spcAft>
              <a:buNone/>
            </a:pPr>
            <a:r>
              <a:t/>
            </a:r>
            <a:endParaRPr sz="3600">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2"/>
          <p:cNvSpPr txBox="1"/>
          <p:nvPr>
            <p:ph type="title"/>
          </p:nvPr>
        </p:nvSpPr>
        <p:spPr>
          <a:xfrm>
            <a:off x="1273950" y="2532089"/>
            <a:ext cx="38792400" cy="3625200"/>
          </a:xfrm>
          <a:prstGeom prst="rect">
            <a:avLst/>
          </a:prstGeom>
        </p:spPr>
        <p:txBody>
          <a:bodyPr anchorCtr="0" anchor="t" bIns="277650" lIns="277650" spcFirstLastPara="1" rIns="277650" wrap="square" tIns="277650">
            <a:noAutofit/>
          </a:bodyPr>
          <a:lstStyle/>
          <a:p>
            <a:pPr indent="0" lvl="0" marL="0" rtl="0" algn="l">
              <a:spcBef>
                <a:spcPts val="0"/>
              </a:spcBef>
              <a:spcAft>
                <a:spcPts val="0"/>
              </a:spcAft>
              <a:buNone/>
            </a:pPr>
            <a:r>
              <a:rPr lang="en"/>
              <a:t>SOLUTIONS-</a:t>
            </a:r>
            <a:endParaRPr/>
          </a:p>
        </p:txBody>
      </p:sp>
      <p:sp>
        <p:nvSpPr>
          <p:cNvPr id="182" name="Google Shape;182;p22"/>
          <p:cNvSpPr/>
          <p:nvPr/>
        </p:nvSpPr>
        <p:spPr>
          <a:xfrm>
            <a:off x="1672988" y="7071644"/>
            <a:ext cx="11832600" cy="7981200"/>
          </a:xfrm>
          <a:prstGeom prst="wedgeRectCallout">
            <a:avLst>
              <a:gd fmla="val -20833" name="adj1"/>
              <a:gd fmla="val 62500" name="adj2"/>
            </a:avLst>
          </a:prstGeom>
          <a:solidFill>
            <a:schemeClr val="accent2"/>
          </a:solidFill>
          <a:ln>
            <a:noFill/>
          </a:ln>
        </p:spPr>
        <p:txBody>
          <a:bodyPr anchorCtr="0" anchor="ctr" bIns="277650" lIns="277650" spcFirstLastPara="1" rIns="277650" wrap="square" tIns="277650">
            <a:noAutofit/>
          </a:bodyPr>
          <a:lstStyle/>
          <a:p>
            <a:pPr indent="0" lvl="0" marL="0" rtl="0" algn="l">
              <a:spcBef>
                <a:spcPts val="0"/>
              </a:spcBef>
              <a:spcAft>
                <a:spcPts val="0"/>
              </a:spcAft>
              <a:buNone/>
            </a:pPr>
            <a:r>
              <a:t/>
            </a:r>
            <a:endParaRPr/>
          </a:p>
        </p:txBody>
      </p:sp>
      <p:sp>
        <p:nvSpPr>
          <p:cNvPr id="183" name="Google Shape;183;p22"/>
          <p:cNvSpPr/>
          <p:nvPr/>
        </p:nvSpPr>
        <p:spPr>
          <a:xfrm>
            <a:off x="14446945" y="7071644"/>
            <a:ext cx="11832600" cy="7981200"/>
          </a:xfrm>
          <a:prstGeom prst="wedgeRectCallout">
            <a:avLst>
              <a:gd fmla="val -20833" name="adj1"/>
              <a:gd fmla="val 62500" name="adj2"/>
            </a:avLst>
          </a:prstGeom>
          <a:solidFill>
            <a:schemeClr val="accent5"/>
          </a:solidFill>
          <a:ln>
            <a:noFill/>
          </a:ln>
        </p:spPr>
        <p:txBody>
          <a:bodyPr anchorCtr="0" anchor="ctr" bIns="277650" lIns="277650" spcFirstLastPara="1" rIns="277650" wrap="square" tIns="277650">
            <a:noAutofit/>
          </a:bodyPr>
          <a:lstStyle/>
          <a:p>
            <a:pPr indent="0" lvl="0" marL="0" rtl="0" algn="l">
              <a:spcBef>
                <a:spcPts val="0"/>
              </a:spcBef>
              <a:spcAft>
                <a:spcPts val="0"/>
              </a:spcAft>
              <a:buNone/>
            </a:pPr>
            <a:r>
              <a:t/>
            </a:r>
            <a:endParaRPr/>
          </a:p>
        </p:txBody>
      </p:sp>
      <p:sp>
        <p:nvSpPr>
          <p:cNvPr id="184" name="Google Shape;184;p22"/>
          <p:cNvSpPr/>
          <p:nvPr/>
        </p:nvSpPr>
        <p:spPr>
          <a:xfrm>
            <a:off x="27220903" y="7071644"/>
            <a:ext cx="11832600" cy="7981200"/>
          </a:xfrm>
          <a:prstGeom prst="wedgeRectCallout">
            <a:avLst>
              <a:gd fmla="val -20833" name="adj1"/>
              <a:gd fmla="val 62500" name="adj2"/>
            </a:avLst>
          </a:prstGeom>
          <a:solidFill>
            <a:schemeClr val="dk1"/>
          </a:solidFill>
          <a:ln>
            <a:noFill/>
          </a:ln>
        </p:spPr>
        <p:txBody>
          <a:bodyPr anchorCtr="0" anchor="ctr" bIns="277650" lIns="277650" spcFirstLastPara="1" rIns="277650" wrap="square" tIns="277650">
            <a:noAutofit/>
          </a:bodyPr>
          <a:lstStyle/>
          <a:p>
            <a:pPr indent="0" lvl="0" marL="0" rtl="0" algn="l">
              <a:spcBef>
                <a:spcPts val="0"/>
              </a:spcBef>
              <a:spcAft>
                <a:spcPts val="0"/>
              </a:spcAft>
              <a:buNone/>
            </a:pPr>
            <a:r>
              <a:t/>
            </a:r>
            <a:endParaRPr/>
          </a:p>
        </p:txBody>
      </p:sp>
      <p:sp>
        <p:nvSpPr>
          <p:cNvPr id="185" name="Google Shape;185;p22"/>
          <p:cNvSpPr txBox="1"/>
          <p:nvPr>
            <p:ph type="title"/>
          </p:nvPr>
        </p:nvSpPr>
        <p:spPr>
          <a:xfrm>
            <a:off x="27563738" y="8536800"/>
            <a:ext cx="11167200" cy="5926800"/>
          </a:xfrm>
          <a:prstGeom prst="rect">
            <a:avLst/>
          </a:prstGeom>
        </p:spPr>
        <p:txBody>
          <a:bodyPr anchorCtr="0" anchor="t" bIns="277650" lIns="277650" spcFirstLastPara="1" rIns="277650" wrap="square" tIns="277650">
            <a:noAutofit/>
          </a:bodyPr>
          <a:lstStyle/>
          <a:p>
            <a:pPr indent="-882650" lvl="0" marL="1371600" rtl="0" algn="l">
              <a:spcBef>
                <a:spcPts val="0"/>
              </a:spcBef>
              <a:spcAft>
                <a:spcPts val="0"/>
              </a:spcAft>
              <a:buClr>
                <a:srgbClr val="030303"/>
              </a:buClr>
              <a:buSzPts val="3300"/>
              <a:buFont typeface="Arial"/>
              <a:buChar char="●"/>
            </a:pPr>
            <a:r>
              <a:rPr b="0" lang="en" sz="3300">
                <a:solidFill>
                  <a:srgbClr val="030303"/>
                </a:solidFill>
                <a:latin typeface="Arial"/>
                <a:ea typeface="Arial"/>
                <a:cs typeface="Arial"/>
                <a:sym typeface="Arial"/>
              </a:rPr>
              <a:t>A section showing newly launched products in different categories.</a:t>
            </a:r>
            <a:endParaRPr b="0" sz="3300">
              <a:solidFill>
                <a:srgbClr val="030303"/>
              </a:solidFill>
              <a:latin typeface="Arial"/>
              <a:ea typeface="Arial"/>
              <a:cs typeface="Arial"/>
              <a:sym typeface="Arial"/>
            </a:endParaRPr>
          </a:p>
          <a:p>
            <a:pPr indent="0" lvl="0" marL="1371600" rtl="0" algn="l">
              <a:spcBef>
                <a:spcPts val="0"/>
              </a:spcBef>
              <a:spcAft>
                <a:spcPts val="0"/>
              </a:spcAft>
              <a:buNone/>
            </a:pPr>
            <a:r>
              <a:t/>
            </a:r>
            <a:endParaRPr b="0" sz="3300">
              <a:solidFill>
                <a:srgbClr val="030303"/>
              </a:solidFill>
              <a:latin typeface="Arial"/>
              <a:ea typeface="Arial"/>
              <a:cs typeface="Arial"/>
              <a:sym typeface="Arial"/>
            </a:endParaRPr>
          </a:p>
          <a:p>
            <a:pPr indent="-882650" lvl="0" marL="1371600" rtl="0" algn="l">
              <a:spcBef>
                <a:spcPts val="0"/>
              </a:spcBef>
              <a:spcAft>
                <a:spcPts val="0"/>
              </a:spcAft>
              <a:buClr>
                <a:srgbClr val="030303"/>
              </a:buClr>
              <a:buSzPts val="3300"/>
              <a:buFont typeface="Arial"/>
              <a:buChar char="●"/>
            </a:pPr>
            <a:r>
              <a:rPr b="0" lang="en" sz="3300">
                <a:solidFill>
                  <a:srgbClr val="030303"/>
                </a:solidFill>
                <a:latin typeface="Arial"/>
                <a:ea typeface="Arial"/>
                <a:cs typeface="Arial"/>
                <a:sym typeface="Arial"/>
              </a:rPr>
              <a:t>Notification to be sent if some new product is launched and available in the app.</a:t>
            </a:r>
            <a:endParaRPr b="0" sz="4300"/>
          </a:p>
        </p:txBody>
      </p:sp>
      <p:sp>
        <p:nvSpPr>
          <p:cNvPr id="186" name="Google Shape;186;p22"/>
          <p:cNvSpPr txBox="1"/>
          <p:nvPr>
            <p:ph type="title"/>
          </p:nvPr>
        </p:nvSpPr>
        <p:spPr>
          <a:xfrm>
            <a:off x="2015888" y="7331200"/>
            <a:ext cx="11167200" cy="7131900"/>
          </a:xfrm>
          <a:prstGeom prst="rect">
            <a:avLst/>
          </a:prstGeom>
        </p:spPr>
        <p:txBody>
          <a:bodyPr anchorCtr="0" anchor="t" bIns="277650" lIns="277650" spcFirstLastPara="1" rIns="277650" wrap="square" tIns="277650">
            <a:noAutofit/>
          </a:bodyPr>
          <a:lstStyle/>
          <a:p>
            <a:pPr indent="0" lvl="0" marL="0" rtl="0" algn="l">
              <a:spcBef>
                <a:spcPts val="0"/>
              </a:spcBef>
              <a:spcAft>
                <a:spcPts val="0"/>
              </a:spcAft>
              <a:buNone/>
            </a:pPr>
            <a:r>
              <a:t/>
            </a:r>
            <a:endParaRPr b="0" sz="4300">
              <a:solidFill>
                <a:srgbClr val="030303"/>
              </a:solidFill>
              <a:latin typeface="Arial"/>
              <a:ea typeface="Arial"/>
              <a:cs typeface="Arial"/>
              <a:sym typeface="Arial"/>
            </a:endParaRPr>
          </a:p>
          <a:p>
            <a:pPr indent="0" lvl="0" marL="0" rtl="0" algn="l">
              <a:spcBef>
                <a:spcPts val="0"/>
              </a:spcBef>
              <a:spcAft>
                <a:spcPts val="0"/>
              </a:spcAft>
              <a:buNone/>
            </a:pPr>
            <a:r>
              <a:t/>
            </a:r>
            <a:endParaRPr b="0" sz="4300">
              <a:solidFill>
                <a:srgbClr val="030303"/>
              </a:solidFill>
              <a:latin typeface="Arial"/>
              <a:ea typeface="Arial"/>
              <a:cs typeface="Arial"/>
              <a:sym typeface="Arial"/>
            </a:endParaRPr>
          </a:p>
          <a:p>
            <a:pPr indent="0" lvl="0" marL="1371600" rtl="0" algn="l">
              <a:spcBef>
                <a:spcPts val="0"/>
              </a:spcBef>
              <a:spcAft>
                <a:spcPts val="0"/>
              </a:spcAft>
              <a:buNone/>
            </a:pPr>
            <a:r>
              <a:t/>
            </a:r>
            <a:endParaRPr b="0" sz="3300">
              <a:solidFill>
                <a:srgbClr val="030303"/>
              </a:solidFill>
              <a:latin typeface="Arial"/>
              <a:ea typeface="Arial"/>
              <a:cs typeface="Arial"/>
              <a:sym typeface="Arial"/>
            </a:endParaRPr>
          </a:p>
          <a:p>
            <a:pPr indent="-882650" lvl="0" marL="1371600" rtl="0" algn="l">
              <a:spcBef>
                <a:spcPts val="0"/>
              </a:spcBef>
              <a:spcAft>
                <a:spcPts val="0"/>
              </a:spcAft>
              <a:buClr>
                <a:srgbClr val="030303"/>
              </a:buClr>
              <a:buSzPts val="3300"/>
              <a:buFont typeface="Arial"/>
              <a:buChar char="●"/>
            </a:pPr>
            <a:r>
              <a:rPr b="0" lang="en" sz="3300">
                <a:solidFill>
                  <a:srgbClr val="030303"/>
                </a:solidFill>
                <a:latin typeface="Arial"/>
                <a:ea typeface="Arial"/>
                <a:cs typeface="Arial"/>
                <a:sym typeface="Arial"/>
              </a:rPr>
              <a:t>It can display products recommended by other buyers of same psychographics.</a:t>
            </a:r>
            <a:endParaRPr b="0" sz="3300">
              <a:solidFill>
                <a:srgbClr val="030303"/>
              </a:solidFill>
              <a:latin typeface="Arial"/>
              <a:ea typeface="Arial"/>
              <a:cs typeface="Arial"/>
              <a:sym typeface="Arial"/>
            </a:endParaRPr>
          </a:p>
          <a:p>
            <a:pPr indent="0" lvl="0" marL="0" rtl="0" algn="l">
              <a:spcBef>
                <a:spcPts val="0"/>
              </a:spcBef>
              <a:spcAft>
                <a:spcPts val="0"/>
              </a:spcAft>
              <a:buNone/>
            </a:pPr>
            <a:r>
              <a:t/>
            </a:r>
            <a:endParaRPr b="0" sz="3300">
              <a:solidFill>
                <a:srgbClr val="030303"/>
              </a:solidFill>
              <a:latin typeface="Arial"/>
              <a:ea typeface="Arial"/>
              <a:cs typeface="Arial"/>
              <a:sym typeface="Arial"/>
            </a:endParaRPr>
          </a:p>
          <a:p>
            <a:pPr indent="-882650" lvl="0" marL="1371600" rtl="0" algn="l">
              <a:spcBef>
                <a:spcPts val="0"/>
              </a:spcBef>
              <a:spcAft>
                <a:spcPts val="0"/>
              </a:spcAft>
              <a:buClr>
                <a:srgbClr val="030303"/>
              </a:buClr>
              <a:buSzPts val="3300"/>
              <a:buFont typeface="Arial"/>
              <a:buChar char="●"/>
            </a:pPr>
            <a:r>
              <a:rPr b="0" lang="en" sz="3300">
                <a:solidFill>
                  <a:srgbClr val="030303"/>
                </a:solidFill>
                <a:latin typeface="Arial"/>
                <a:ea typeface="Arial"/>
                <a:cs typeface="Arial"/>
                <a:sym typeface="Arial"/>
              </a:rPr>
              <a:t>More personalized option according to last few purchases.</a:t>
            </a:r>
            <a:endParaRPr b="0" sz="3300">
              <a:solidFill>
                <a:srgbClr val="030303"/>
              </a:solidFill>
              <a:latin typeface="Arial"/>
              <a:ea typeface="Arial"/>
              <a:cs typeface="Arial"/>
              <a:sym typeface="Arial"/>
            </a:endParaRPr>
          </a:p>
          <a:p>
            <a:pPr indent="0" lvl="0" marL="0" rtl="0" algn="l">
              <a:spcBef>
                <a:spcPts val="0"/>
              </a:spcBef>
              <a:spcAft>
                <a:spcPts val="3600"/>
              </a:spcAft>
              <a:buNone/>
            </a:pPr>
            <a:r>
              <a:t/>
            </a:r>
            <a:endParaRPr sz="6200"/>
          </a:p>
        </p:txBody>
      </p:sp>
      <p:sp>
        <p:nvSpPr>
          <p:cNvPr id="187" name="Google Shape;187;p22"/>
          <p:cNvSpPr txBox="1"/>
          <p:nvPr>
            <p:ph type="title"/>
          </p:nvPr>
        </p:nvSpPr>
        <p:spPr>
          <a:xfrm>
            <a:off x="14789813" y="7331200"/>
            <a:ext cx="11167200" cy="7131900"/>
          </a:xfrm>
          <a:prstGeom prst="rect">
            <a:avLst/>
          </a:prstGeom>
        </p:spPr>
        <p:txBody>
          <a:bodyPr anchorCtr="0" anchor="t" bIns="277650" lIns="277650" spcFirstLastPara="1" rIns="277650" wrap="square" tIns="277650">
            <a:noAutofit/>
          </a:bodyPr>
          <a:lstStyle/>
          <a:p>
            <a:pPr indent="0" lvl="0" marL="0" rtl="0" algn="l">
              <a:spcBef>
                <a:spcPts val="0"/>
              </a:spcBef>
              <a:spcAft>
                <a:spcPts val="0"/>
              </a:spcAft>
              <a:buNone/>
            </a:pPr>
            <a:r>
              <a:t/>
            </a:r>
            <a:endParaRPr b="0" sz="3300">
              <a:solidFill>
                <a:srgbClr val="030303"/>
              </a:solidFill>
              <a:latin typeface="Arial"/>
              <a:ea typeface="Arial"/>
              <a:cs typeface="Arial"/>
              <a:sym typeface="Arial"/>
            </a:endParaRPr>
          </a:p>
          <a:p>
            <a:pPr indent="-882650" lvl="0" marL="1371600" rtl="0" algn="l">
              <a:spcBef>
                <a:spcPts val="0"/>
              </a:spcBef>
              <a:spcAft>
                <a:spcPts val="0"/>
              </a:spcAft>
              <a:buClr>
                <a:srgbClr val="030303"/>
              </a:buClr>
              <a:buSzPts val="3300"/>
              <a:buFont typeface="Arial"/>
              <a:buChar char="●"/>
            </a:pPr>
            <a:r>
              <a:rPr b="0" lang="en" sz="3300">
                <a:solidFill>
                  <a:srgbClr val="030303"/>
                </a:solidFill>
                <a:latin typeface="Arial"/>
                <a:ea typeface="Arial"/>
                <a:cs typeface="Arial"/>
                <a:sym typeface="Arial"/>
              </a:rPr>
              <a:t>To keep a check on leaders, quality of product.</a:t>
            </a:r>
            <a:endParaRPr b="0" sz="3300">
              <a:solidFill>
                <a:srgbClr val="030303"/>
              </a:solidFill>
              <a:latin typeface="Arial"/>
              <a:ea typeface="Arial"/>
              <a:cs typeface="Arial"/>
              <a:sym typeface="Arial"/>
            </a:endParaRPr>
          </a:p>
          <a:p>
            <a:pPr indent="0" lvl="0" marL="1371600" rtl="0" algn="l">
              <a:spcBef>
                <a:spcPts val="0"/>
              </a:spcBef>
              <a:spcAft>
                <a:spcPts val="0"/>
              </a:spcAft>
              <a:buNone/>
            </a:pPr>
            <a:r>
              <a:t/>
            </a:r>
            <a:endParaRPr b="0" sz="3300">
              <a:solidFill>
                <a:srgbClr val="030303"/>
              </a:solidFill>
              <a:latin typeface="Arial"/>
              <a:ea typeface="Arial"/>
              <a:cs typeface="Arial"/>
              <a:sym typeface="Arial"/>
            </a:endParaRPr>
          </a:p>
          <a:p>
            <a:pPr indent="-882650" lvl="0" marL="1371600" rtl="0" algn="l">
              <a:spcBef>
                <a:spcPts val="0"/>
              </a:spcBef>
              <a:spcAft>
                <a:spcPts val="0"/>
              </a:spcAft>
              <a:buClr>
                <a:srgbClr val="030303"/>
              </a:buClr>
              <a:buSzPts val="3300"/>
              <a:buFont typeface="Arial"/>
              <a:buChar char="●"/>
            </a:pPr>
            <a:r>
              <a:rPr b="0" lang="en" sz="3300">
                <a:solidFill>
                  <a:srgbClr val="030303"/>
                </a:solidFill>
                <a:latin typeface="Arial"/>
                <a:ea typeface="Arial"/>
                <a:cs typeface="Arial"/>
                <a:sym typeface="Arial"/>
              </a:rPr>
              <a:t>To Conduct weekly games to avail them exciting prizes,discount coupons etc.</a:t>
            </a:r>
            <a:endParaRPr b="0" sz="3300">
              <a:solidFill>
                <a:srgbClr val="030303"/>
              </a:solidFill>
              <a:latin typeface="Arial"/>
              <a:ea typeface="Arial"/>
              <a:cs typeface="Arial"/>
              <a:sym typeface="Arial"/>
            </a:endParaRPr>
          </a:p>
          <a:p>
            <a:pPr indent="0" lvl="0" marL="1371600" rtl="0" algn="l">
              <a:spcBef>
                <a:spcPts val="0"/>
              </a:spcBef>
              <a:spcAft>
                <a:spcPts val="0"/>
              </a:spcAft>
              <a:buNone/>
            </a:pPr>
            <a:r>
              <a:t/>
            </a:r>
            <a:endParaRPr b="0" sz="3300">
              <a:solidFill>
                <a:srgbClr val="030303"/>
              </a:solidFill>
              <a:latin typeface="Arial"/>
              <a:ea typeface="Arial"/>
              <a:cs typeface="Arial"/>
              <a:sym typeface="Arial"/>
            </a:endParaRPr>
          </a:p>
          <a:p>
            <a:pPr indent="-882650" lvl="0" marL="1371600" rtl="0" algn="l">
              <a:spcBef>
                <a:spcPts val="0"/>
              </a:spcBef>
              <a:spcAft>
                <a:spcPts val="0"/>
              </a:spcAft>
              <a:buClr>
                <a:srgbClr val="030303"/>
              </a:buClr>
              <a:buSzPts val="3300"/>
              <a:buFont typeface="Arial"/>
              <a:buChar char="●"/>
            </a:pPr>
            <a:r>
              <a:rPr b="0" lang="en" sz="3300">
                <a:solidFill>
                  <a:srgbClr val="030303"/>
                </a:solidFill>
                <a:latin typeface="Arial"/>
                <a:ea typeface="Arial"/>
                <a:cs typeface="Arial"/>
                <a:sym typeface="Arial"/>
              </a:rPr>
              <a:t>To track the most interactive and regular customers to avail them of discount offers.</a:t>
            </a:r>
            <a:endParaRPr b="0" sz="3300">
              <a:solidFill>
                <a:srgbClr val="030303"/>
              </a:solidFill>
              <a:latin typeface="Arial"/>
              <a:ea typeface="Arial"/>
              <a:cs typeface="Arial"/>
              <a:sym typeface="Arial"/>
            </a:endParaRPr>
          </a:p>
          <a:p>
            <a:pPr indent="0" lvl="0" marL="0" rtl="0" algn="l">
              <a:spcBef>
                <a:spcPts val="0"/>
              </a:spcBef>
              <a:spcAft>
                <a:spcPts val="3600"/>
              </a:spcAft>
              <a:buNone/>
            </a:pPr>
            <a:r>
              <a:t/>
            </a:r>
            <a:endParaRPr sz="6200"/>
          </a:p>
        </p:txBody>
      </p:sp>
      <p:sp>
        <p:nvSpPr>
          <p:cNvPr id="188" name="Google Shape;188;p22"/>
          <p:cNvSpPr txBox="1"/>
          <p:nvPr/>
        </p:nvSpPr>
        <p:spPr>
          <a:xfrm>
            <a:off x="1273950" y="16551022"/>
            <a:ext cx="28098900" cy="915900"/>
          </a:xfrm>
          <a:prstGeom prst="rect">
            <a:avLst/>
          </a:prstGeom>
          <a:noFill/>
          <a:ln>
            <a:noFill/>
          </a:ln>
        </p:spPr>
        <p:txBody>
          <a:bodyPr anchorCtr="0" anchor="ctr" bIns="277650" lIns="277650" spcFirstLastPara="1" rIns="277650" wrap="square" tIns="277650">
            <a:noAutofit/>
          </a:bodyPr>
          <a:lstStyle/>
          <a:p>
            <a:pPr indent="0" lvl="0" marL="0" rtl="0" algn="l">
              <a:spcBef>
                <a:spcPts val="0"/>
              </a:spcBef>
              <a:spcAft>
                <a:spcPts val="0"/>
              </a:spcAft>
              <a:buNone/>
            </a:pPr>
            <a:r>
              <a:t/>
            </a:r>
            <a:endParaRPr i="1" sz="3600">
              <a:solidFill>
                <a:schemeClr val="accent5"/>
              </a:solidFill>
              <a:latin typeface="Lato"/>
              <a:ea typeface="Lato"/>
              <a:cs typeface="Lato"/>
              <a:sym typeface="Lato"/>
            </a:endParaRPr>
          </a:p>
        </p:txBody>
      </p:sp>
      <p:sp>
        <p:nvSpPr>
          <p:cNvPr id="189" name="Google Shape;189;p22"/>
          <p:cNvSpPr txBox="1"/>
          <p:nvPr/>
        </p:nvSpPr>
        <p:spPr>
          <a:xfrm>
            <a:off x="15822338" y="7143733"/>
            <a:ext cx="9571500" cy="7841400"/>
          </a:xfrm>
          <a:prstGeom prst="rect">
            <a:avLst/>
          </a:prstGeom>
          <a:noFill/>
          <a:ln>
            <a:noFill/>
          </a:ln>
        </p:spPr>
        <p:txBody>
          <a:bodyPr anchorCtr="0" anchor="t" bIns="277650" lIns="277650" spcFirstLastPara="1" rIns="277650" wrap="square" tIns="277650">
            <a:spAutoFit/>
          </a:bodyPr>
          <a:lstStyle/>
          <a:p>
            <a:pPr indent="0" lvl="0" marL="0" rtl="0" algn="l">
              <a:spcBef>
                <a:spcPts val="0"/>
              </a:spcBef>
              <a:spcAft>
                <a:spcPts val="0"/>
              </a:spcAft>
              <a:buNone/>
            </a:pPr>
            <a:r>
              <a:rPr lang="en" sz="4300">
                <a:highlight>
                  <a:srgbClr val="FFFF00"/>
                </a:highlight>
                <a:latin typeface="Lato"/>
                <a:ea typeface="Lato"/>
                <a:cs typeface="Lato"/>
                <a:sym typeface="Lato"/>
              </a:rPr>
              <a:t>Community Leaderboard</a:t>
            </a:r>
            <a:endParaRPr sz="4300">
              <a:highlight>
                <a:srgbClr val="FFFF00"/>
              </a:highlight>
              <a:latin typeface="Lato"/>
              <a:ea typeface="Lato"/>
              <a:cs typeface="Lato"/>
              <a:sym typeface="Lato"/>
            </a:endParaRPr>
          </a:p>
          <a:p>
            <a:pPr indent="0" lvl="0" marL="0" rtl="0" algn="l">
              <a:spcBef>
                <a:spcPts val="0"/>
              </a:spcBef>
              <a:spcAft>
                <a:spcPts val="0"/>
              </a:spcAft>
              <a:buNone/>
            </a:pPr>
            <a:r>
              <a:t/>
            </a:r>
            <a:endParaRPr sz="4300">
              <a:highlight>
                <a:srgbClr val="FFFF00"/>
              </a:highlight>
              <a:latin typeface="Lato"/>
              <a:ea typeface="Lato"/>
              <a:cs typeface="Lato"/>
              <a:sym typeface="Lato"/>
            </a:endParaRPr>
          </a:p>
          <a:p>
            <a:pPr indent="0" lvl="0" marL="0" rtl="0" algn="l">
              <a:spcBef>
                <a:spcPts val="0"/>
              </a:spcBef>
              <a:spcAft>
                <a:spcPts val="0"/>
              </a:spcAft>
              <a:buNone/>
            </a:pPr>
            <a:r>
              <a:t/>
            </a:r>
            <a:endParaRPr sz="4300">
              <a:highlight>
                <a:srgbClr val="FFFF00"/>
              </a:highlight>
              <a:latin typeface="Lato"/>
              <a:ea typeface="Lato"/>
              <a:cs typeface="Lato"/>
              <a:sym typeface="Lato"/>
            </a:endParaRPr>
          </a:p>
          <a:p>
            <a:pPr indent="0" lvl="0" marL="0" rtl="0" algn="l">
              <a:spcBef>
                <a:spcPts val="0"/>
              </a:spcBef>
              <a:spcAft>
                <a:spcPts val="0"/>
              </a:spcAft>
              <a:buNone/>
            </a:pPr>
            <a:r>
              <a:t/>
            </a:r>
            <a:endParaRPr sz="4300">
              <a:highlight>
                <a:srgbClr val="FFFF00"/>
              </a:highlight>
              <a:latin typeface="Lato"/>
              <a:ea typeface="Lato"/>
              <a:cs typeface="Lato"/>
              <a:sym typeface="Lato"/>
            </a:endParaRPr>
          </a:p>
          <a:p>
            <a:pPr indent="0" lvl="0" marL="0" rtl="0" algn="l">
              <a:spcBef>
                <a:spcPts val="0"/>
              </a:spcBef>
              <a:spcAft>
                <a:spcPts val="0"/>
              </a:spcAft>
              <a:buNone/>
            </a:pPr>
            <a:r>
              <a:t/>
            </a:r>
            <a:endParaRPr sz="4300">
              <a:highlight>
                <a:srgbClr val="FFFF00"/>
              </a:highlight>
              <a:latin typeface="Lato"/>
              <a:ea typeface="Lato"/>
              <a:cs typeface="Lato"/>
              <a:sym typeface="Lato"/>
            </a:endParaRPr>
          </a:p>
          <a:p>
            <a:pPr indent="0" lvl="0" marL="0" rtl="0" algn="l">
              <a:spcBef>
                <a:spcPts val="0"/>
              </a:spcBef>
              <a:spcAft>
                <a:spcPts val="0"/>
              </a:spcAft>
              <a:buNone/>
            </a:pPr>
            <a:r>
              <a:t/>
            </a:r>
            <a:endParaRPr sz="4300">
              <a:highlight>
                <a:srgbClr val="FFFF00"/>
              </a:highlight>
              <a:latin typeface="Lato"/>
              <a:ea typeface="Lato"/>
              <a:cs typeface="Lato"/>
              <a:sym typeface="Lato"/>
            </a:endParaRPr>
          </a:p>
          <a:p>
            <a:pPr indent="0" lvl="0" marL="0" rtl="0" algn="l">
              <a:spcBef>
                <a:spcPts val="0"/>
              </a:spcBef>
              <a:spcAft>
                <a:spcPts val="0"/>
              </a:spcAft>
              <a:buNone/>
            </a:pPr>
            <a:r>
              <a:t/>
            </a:r>
            <a:endParaRPr sz="4300">
              <a:highlight>
                <a:srgbClr val="FFFF00"/>
              </a:highlight>
              <a:latin typeface="Lato"/>
              <a:ea typeface="Lato"/>
              <a:cs typeface="Lato"/>
              <a:sym typeface="Lato"/>
            </a:endParaRPr>
          </a:p>
          <a:p>
            <a:pPr indent="0" lvl="0" marL="0" rtl="0" algn="l">
              <a:spcBef>
                <a:spcPts val="0"/>
              </a:spcBef>
              <a:spcAft>
                <a:spcPts val="0"/>
              </a:spcAft>
              <a:buNone/>
            </a:pPr>
            <a:r>
              <a:t/>
            </a:r>
            <a:endParaRPr sz="4300">
              <a:highlight>
                <a:srgbClr val="FFFF00"/>
              </a:highlight>
              <a:latin typeface="Lato"/>
              <a:ea typeface="Lato"/>
              <a:cs typeface="Lato"/>
              <a:sym typeface="Lato"/>
            </a:endParaRPr>
          </a:p>
          <a:p>
            <a:pPr indent="0" lvl="0" marL="0" rtl="0" algn="l">
              <a:spcBef>
                <a:spcPts val="0"/>
              </a:spcBef>
              <a:spcAft>
                <a:spcPts val="0"/>
              </a:spcAft>
              <a:buNone/>
            </a:pPr>
            <a:r>
              <a:t/>
            </a:r>
            <a:endParaRPr sz="4300">
              <a:highlight>
                <a:srgbClr val="FFFF00"/>
              </a:highlight>
              <a:latin typeface="Lato"/>
              <a:ea typeface="Lato"/>
              <a:cs typeface="Lato"/>
              <a:sym typeface="Lato"/>
            </a:endParaRPr>
          </a:p>
          <a:p>
            <a:pPr indent="0" lvl="0" marL="0" rtl="0" algn="l">
              <a:spcBef>
                <a:spcPts val="0"/>
              </a:spcBef>
              <a:spcAft>
                <a:spcPts val="0"/>
              </a:spcAft>
              <a:buNone/>
            </a:pPr>
            <a:r>
              <a:t/>
            </a:r>
            <a:endParaRPr sz="4300">
              <a:highlight>
                <a:srgbClr val="FFFF00"/>
              </a:highlight>
              <a:latin typeface="Lato"/>
              <a:ea typeface="Lato"/>
              <a:cs typeface="Lato"/>
              <a:sym typeface="Lato"/>
            </a:endParaRPr>
          </a:p>
          <a:p>
            <a:pPr indent="0" lvl="0" marL="0" rtl="0" algn="l">
              <a:spcBef>
                <a:spcPts val="0"/>
              </a:spcBef>
              <a:spcAft>
                <a:spcPts val="0"/>
              </a:spcAft>
              <a:buNone/>
            </a:pPr>
            <a:r>
              <a:t/>
            </a:r>
            <a:endParaRPr sz="4300">
              <a:highlight>
                <a:srgbClr val="FFFF00"/>
              </a:highlight>
              <a:latin typeface="Lato"/>
              <a:ea typeface="Lato"/>
              <a:cs typeface="Lato"/>
              <a:sym typeface="Lato"/>
            </a:endParaRPr>
          </a:p>
        </p:txBody>
      </p:sp>
      <p:sp>
        <p:nvSpPr>
          <p:cNvPr id="190" name="Google Shape;190;p22"/>
          <p:cNvSpPr txBox="1"/>
          <p:nvPr/>
        </p:nvSpPr>
        <p:spPr>
          <a:xfrm>
            <a:off x="2707088" y="7331200"/>
            <a:ext cx="9764700" cy="1853700"/>
          </a:xfrm>
          <a:prstGeom prst="rect">
            <a:avLst/>
          </a:prstGeom>
          <a:noFill/>
          <a:ln>
            <a:noFill/>
          </a:ln>
        </p:spPr>
        <p:txBody>
          <a:bodyPr anchorCtr="0" anchor="t" bIns="277650" lIns="277650" spcFirstLastPara="1" rIns="277650" wrap="square" tIns="277650">
            <a:spAutoFit/>
          </a:bodyPr>
          <a:lstStyle/>
          <a:p>
            <a:pPr indent="0" lvl="0" marL="0" rtl="0" algn="ctr">
              <a:spcBef>
                <a:spcPts val="0"/>
              </a:spcBef>
              <a:spcAft>
                <a:spcPts val="0"/>
              </a:spcAft>
              <a:buNone/>
            </a:pPr>
            <a:r>
              <a:rPr lang="en" sz="4200">
                <a:highlight>
                  <a:srgbClr val="FF0000"/>
                </a:highlight>
                <a:latin typeface="Lato"/>
                <a:ea typeface="Lato"/>
                <a:cs typeface="Lato"/>
                <a:sym typeface="Lato"/>
              </a:rPr>
              <a:t>Recommendations Section</a:t>
            </a:r>
            <a:endParaRPr sz="4200">
              <a:highlight>
                <a:srgbClr val="FF0000"/>
              </a:highlight>
              <a:latin typeface="Lato"/>
              <a:ea typeface="Lato"/>
              <a:cs typeface="Lato"/>
              <a:sym typeface="Lato"/>
            </a:endParaRPr>
          </a:p>
          <a:p>
            <a:pPr indent="0" lvl="0" marL="0" rtl="0" algn="ctr">
              <a:spcBef>
                <a:spcPts val="0"/>
              </a:spcBef>
              <a:spcAft>
                <a:spcPts val="0"/>
              </a:spcAft>
              <a:buNone/>
            </a:pPr>
            <a:r>
              <a:t/>
            </a:r>
            <a:endParaRPr sz="4200">
              <a:highlight>
                <a:srgbClr val="FF0000"/>
              </a:highlight>
              <a:latin typeface="Lato"/>
              <a:ea typeface="Lato"/>
              <a:cs typeface="Lato"/>
              <a:sym typeface="Lato"/>
            </a:endParaRPr>
          </a:p>
        </p:txBody>
      </p:sp>
      <p:sp>
        <p:nvSpPr>
          <p:cNvPr id="191" name="Google Shape;191;p22"/>
          <p:cNvSpPr txBox="1"/>
          <p:nvPr/>
        </p:nvSpPr>
        <p:spPr>
          <a:xfrm>
            <a:off x="27937688" y="7393778"/>
            <a:ext cx="10307100" cy="1222800"/>
          </a:xfrm>
          <a:prstGeom prst="rect">
            <a:avLst/>
          </a:prstGeom>
          <a:noFill/>
          <a:ln>
            <a:noFill/>
          </a:ln>
        </p:spPr>
        <p:txBody>
          <a:bodyPr anchorCtr="0" anchor="t" bIns="277650" lIns="277650" spcFirstLastPara="1" rIns="277650" wrap="square" tIns="277650">
            <a:spAutoFit/>
          </a:bodyPr>
          <a:lstStyle/>
          <a:p>
            <a:pPr indent="0" lvl="0" marL="0" rtl="0" algn="ctr">
              <a:spcBef>
                <a:spcPts val="0"/>
              </a:spcBef>
              <a:spcAft>
                <a:spcPts val="0"/>
              </a:spcAft>
              <a:buNone/>
            </a:pPr>
            <a:r>
              <a:rPr lang="en" sz="4300">
                <a:highlight>
                  <a:srgbClr val="FF0000"/>
                </a:highlight>
                <a:latin typeface="Lato"/>
                <a:ea typeface="Lato"/>
                <a:cs typeface="Lato"/>
                <a:sym typeface="Lato"/>
              </a:rPr>
              <a:t>Display &amp;Notify</a:t>
            </a:r>
            <a:endParaRPr sz="4300">
              <a:highlight>
                <a:srgbClr val="FF0000"/>
              </a:highlight>
              <a:latin typeface="Lato"/>
              <a:ea typeface="Lato"/>
              <a:cs typeface="Lato"/>
              <a:sym typeface="Lato"/>
            </a:endParaRPr>
          </a:p>
        </p:txBody>
      </p:sp>
      <p:sp>
        <p:nvSpPr>
          <p:cNvPr id="192" name="Google Shape;192;p22"/>
          <p:cNvSpPr txBox="1"/>
          <p:nvPr/>
        </p:nvSpPr>
        <p:spPr>
          <a:xfrm>
            <a:off x="15423625" y="8108425"/>
            <a:ext cx="9970200" cy="558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438150" lvl="0" marL="457200" rtl="0" algn="l">
              <a:spcBef>
                <a:spcPts val="0"/>
              </a:spcBef>
              <a:spcAft>
                <a:spcPts val="0"/>
              </a:spcAft>
              <a:buSzPts val="3300"/>
              <a:buFont typeface="Lato"/>
              <a:buChar char="●"/>
            </a:pPr>
            <a:r>
              <a:rPr lang="en" sz="3300">
                <a:latin typeface="Lato"/>
                <a:ea typeface="Lato"/>
                <a:cs typeface="Lato"/>
                <a:sym typeface="Lato"/>
              </a:rPr>
              <a:t>Along with games  weekly surveys are also created  to keep a check on buyer -leader relation and those participating will gain points. </a:t>
            </a:r>
            <a:endParaRPr sz="33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